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6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ண்டாம் ஆதாமாக சாத்தானுக்கு சவால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வை ஜெயிக்க வந்த யூத ராஜ சிங்கம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சாத்தானை நீர் மொத்தமாக அழித்து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ைத்தனம் அதிகாரங்கள் அனைத்தையும் உரிந்து போ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ே வானத்திலும் கீழே இந்த பூமி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ான ஒரே நாமம் யெஷீவாவென்ற ஒரே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சுவா பெயரை சொன்னாலும் பேய்கள் எல்லாம் நடுங்க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ாத வியாதி எல்லாம் நொடி பொழுதில் மறைய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கள் செம்மறி போல் துள்ளி பாய்ந்து துதிக்குத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ும் பாடுகிறோம் சந்தோஷமாய் ஆட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ியணையில் ராஜாவாக வாழ்பவரே யெஷீ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 மாத்திரமா யெஷீவாவை போற்றிட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ற்றும் கோல் எல்லாம் அப்பாவை தான் பாடிடுத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ை ஆளும் ராஜாவாக வாழ்பவரே யெஷீ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உலகில் இல்லையே யெஷீ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 மகா ராஜா எங்கள் யெஷீ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ஷீவா யெஷீவா உயிர்த்தெழுந்த யெஷீ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ல்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உலகில் இல்லையே யெஷீ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2026-07-30T16:44:36Z</dcterms:created>
  <dcterms:modified xsi:type="dcterms:W3CDTF">2026-07-30T16:44:36Z</dcterms:modified>
  <dc:title>துதிப் பாடல்கள் : 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