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தையடிக்கப்பட்டவனும், கோசமாறுபட்டவனும் கர்த்தருடைய சபைக்கு உட்படலாகா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ேசிப்பிள்ளையும் கர்த்தருடைய சபைக்கு உட்படலாகாது; அவனுக்குப் பத்தாம் தலைமுறையானவனும் கர்த்தருடைய சபைக்கு உட்படலாக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ியனும் மோவாபியனும் கர்த்தருடைய சபைக்கு உட்படலாகாது; பத்தாம் தலைமுறையிலும் என்றைக்கும் அவர்கள் கர்த்தருடைய சபைக்கு உட்படலாக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ியனும் மோவாபியனும் கர்த்தருடைய சபைக்கு உட்படலாகாது; பத்தாம் தலைமுறையிலும் என்றைக்கும் அவர்கள் கர்த்தருடைய சபைக்கு உட்படலாக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எகிப்திலிருந்து புறப்பட்டுவருகிற வழியிலே, அவர்கள் அப்பத்தோடும் தண்ணீரோடும் உங்களுக்கு எதிர்கொண்டு வராததினிமித்தமும், உன்னைச் சபிக்கும்படியாய் மெசொப்பொத்தாமியாவின் ஊராகிய பேத்தோரிலிருந்த பேயோரின் குமாரன் பிலேயாமுக்குக் கூலிபேசி அவனை அழைப்பித்ததினிமித்தமும் இப்படிச் செய்ய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எகிப்திலிருந்து புறப்பட்டுவருகிற வழியிலே, அவர்கள் அப்பத்தோடும் தண்ணீரோடும் உங்களுக்கு எதிர்கொண்டு வராததினிமித்தமும், உன்னைச் சபிக்கும்படியாய் மெசொப்பொத்தாமியாவின் ஊராகிய பேத்தோரிலிருந்த பேயோரின் குமாரன் பிலேயாமுக்குக் கூலிபேசி அவனை அழைப்பித்ததினிமித்தமும் இப்படிச் செய்ய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எகிப்திலிருந்து புறப்பட்டுவருகிற வழியிலே, அவர்கள் அப்பத்தோடும் தண்ணீரோடும் உங்களுக்கு எதிர்கொண்டு வராததினிமித்தமும், உன்னைச் சபிக்கும்படியாய் மெசொப்பொத்தாமியாவின் ஊராகிய பேத்தோரிலிருந்த பேயோரின் குமாரன் பிலேயாமுக்குக் கூலிபேசி அவனை அழைப்பித்ததினிமித்தமும் இப்படிச் செய்ய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பிலேயாமுக்குச் செவிகொடுக்கச் சித்தமில்லாமல், உன் தேவனாகிய கர்த்தர் உன்மேல் அன்புகூர்ந்தபடியினால், உன் தேவனாகிய கர்த்தர் அந்தச் சாபத்தை உனக்கு ஆசீர்வாதமாக மாறப்பண்ண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பிலேயாமுக்குச் செவிகொடுக்கச் சித்தமில்லாமல், உன் தேவனாகிய கர்த்தர் உன்மேல் அன்புகூர்ந்தபடியினால், உன் தேவனாகிய கர்த்தர் அந்தச் சாபத்தை உனக்கு ஆசீர்வாதமாக மாறப்பண்ண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ஆயுள்நாட்களுள்ளளவும் ஒருக்காலும் அவர்கள் சமாதானத்தையும் நன்மையையும் தேடாத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ியனை அருவருக்காயாக, அவன் உன் சகோதரன்; எகிப்தியனை அருவருக்காயாக, அவன் தேசத்திலே பரதேசியாயிருந்த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ியனை அருவருக்காயாக, அவன் உன் சகோதரன்; எகிப்தியனை அருவருக்காயாக, அவன் தேசத்திலே பரதேசியாயிருந்த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ாம் தலைமுறையில் அவர்களுக்குப் பிறந்த பிள்ளைகள் கர்த்தருடைய சபைக்கு உட்படல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படையெடுத்து உன் சத்துருக்களுக்கு விரோதமாய்ப் புறப்படும்போது, தீதான காரியங்கள் எல்லாவற்றிற்கும் விலகியிருப்ப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படையெடுத்து உன் சத்துருக்களுக்கு விரோதமாய்ப் புறப்படும்போது, தீதான காரியங்கள் எல்லாவற்றிற்கும் விலகியிருப்ப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ாக்காலத்தில் சம்பவித்த தீட்டினாலே அசுத்தமாயிருக்கிற ஒருவன் உங்களிலிருந்தால், அவன் பாளயத்திற்கு வெளியே போய், பாளயத்திற்குள் வராம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ாக்காலத்தில் சம்பவித்த தீட்டினாலே அசுத்தமாயிருக்கிற ஒருவன் உங்களிலிருந்தால், அவன் பாளயத்திற்கு வெளியே போய், பாளயத்திற்குள் வராம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யங்காலத்திலே ஜலத்தில் ஸ்நானம்பண்ணி, சூரியன் அஸ்தமிக்கும்போது பாளயத்திற்குள் வர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வெளிக்குப் போயிருக்கத்தக்க இடம் பாளயத்திற்குப் புறம்பே இருக்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ஆயுதங்களோடே ஒரு சிறுகோலும் உன்னிடத்தில் இருக்கக்கடவது; நீ மலஜலாதிக்குப் போகும்போது, அதனால் மண்ணைத் தோண்டி, மலஜலாதிக்கிருந்து, உன்னிலிருந்து கழிந்துபோனதை மூடிப்போடக்கட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ஆயுதங்களோடே ஒரு சிறுகோலும் உன்னிடத்தில் இருக்கக்கடவது; நீ மலஜலாதிக்குப் போகும்போது, அதனால் மண்ணைத் தோண்டி, மலஜலாதிக்கிருந்து, உன்னிலிருந்து கழிந்துபோனதை மூடிப்போட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இரட்சிக்கவும், உன் சத்துருக்களை உனக்கு ஒப்புக்கொடுக்கவும், உன் பாளயத்திற்குள்ளே உலாவிக்கொண்டிருக்கிறார்; ஆகையால், அவர் உன்னிடத்தில் அசுசியான காரியத்தைக் கண்டு, உன்னைவிட்டுப் போகாதபடிக்கு, உன் பாளயம் சுத்தமயிருக்கக்கடவ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இரட்சிக்கவும், உன் சத்துருக்களை உனக்கு ஒப்புக்கொடுக்கவும், உன் பாளயத்திற்குள்ளே உலாவிக்கொண்டிருக்கிறார்; ஆகையால், அவர் உன்னிடத்தில் அசுசியான காரியத்தைக் கண்டு, உன்னைவிட்டுப் போகாதபடிக்கு, உன் பாளயம் சுத்தமயிருக்கக்கடவ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இரட்சிக்கவும், உன் சத்துருக்களை உனக்கு ஒப்புக்கொடுக்கவும், உன் பாளயத்திற்குள்ளே உலாவிக்கொண்டிருக்கிறார்; ஆகையால், அவர் உன்னிடத்தில் அசுசியான காரியத்தைக் கண்டு, உன்னைவிட்டுப் போகாதபடிக்கு, உன் பாளயம் சுத்தமயிருக்கக்கடவ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எஜமானுக்குத் தப்பி உன்னிடத்தில் வந்த வேலைக்காரனை அவனுடைய எஜமான் கையில் ஒப்புக்கொட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னக்கு இருக்கிற உன் வாசல்கள் ஒன்றிலே தனக்குச் சம்மதியான இடத்தைத் தெரிந்துகொண்டு, அதிலே உன்னுடனே இருப்பானாக; அவனை ஒடுக்கவேண்டா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னக்கு இருக்கிற உன் வாசல்கள் ஒன்றிலே தனக்குச் சம்மதியான இடத்தைத் தெரிந்துகொண்டு, அதிலே உன்னுடனே இருப்பானாக; அவனை ஒடுக்கவேண்டா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குமாரத்திகளில் ஒருத்தியும் வேசியாயிருக்கக் கூடாது; இஸ்ரவேலின் குமாரரில் ஒருவனும் ஆண்புணர்ச்சிக்காரனாயிருக்கக் கூட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ப்பணயத்தையும், நாயின் கிரயத்தையும் எந்தப் பொருத்தனையினாலாகிலும் உன் தேவனாகிய கர்த்தரின் ஆலயத்திலே கொண்டுவராயாக; அவைகள் இரண்டும் உன் தேவனாகிய கர்த்தருக்கு அருவருப்பானவை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ப்பணயத்தையும், நாயின் கிரயத்தையும் எந்தப் பொருத்தனையினாலாகிலும் உன் தேவனாகிய கர்த்தரின் ஆலயத்திலே கொண்டுவராயாக; அவைகள் இரண்டும் உன் தேவனாகிய கர்த்தருக்கு அருவருப்பானவை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டனாகக் கொடுக்கிற பணத்துக்கும் ஆகாரத்துக்கும், கடனாகக் கொடுக்கிறவேறே எந்தப் பொருளுக்கும், உன் சகோதரன் கையில் வட்டி வாங்க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ியன் கையில் நீ வட்டிவாங்கலாம்; நீ சுதந்தரிக்கப்போகிற தேசத்தில் உன் தேவனாகிய கர்த்தர் நீ கையிடும்வேலையிலெல்லாம் உன்னை ஆசீர்வதிக்கும்படி உன் சகோதரன் கையிலே வட்டிவாங்க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ியன் கையில் நீ வட்டிவாங்கலாம்; நீ சுதந்தரிக்கப்போகிற தேசத்தில் உன் தேவனாகிய கர்த்தர் நீ கையிடும்வேலையிலெல்லாம் உன்னை ஆசீர்வதிக்கும்படி உன் சகோதரன் கையிலே வட்டிவாங்க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தேவனாகிய கர்த்தருக்குப் பொருத்தனை பண்ணியிருந்தால், அதைச் செலுத்தத் தாமதஞ்செய்யாதே; உன் தேவனாகிய கர்த்தர் அதை நிச்சயமாய் உன் கையில் கேட்பார்; அது உனக்குப் பாவமா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தேவனாகிய கர்த்தருக்குப் பொருத்தனை பண்ணியிருந்தால், அதைச் செலுத்தத் தாமதஞ்செய்யாதே; உன் தேவனாகிய கர்த்தர் அதை நிச்சயமாய் உன் கையில் கேட்பார்; அது உனக்குப் பாவம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பொருத்தனைபண்ணாதிருந்தால், உன்மேல் பாவம் இ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வாயினால் சொன்னதை நிறைவேற்றவேண்டும்; உன் தேவனாகிய கர்த்தருக்கு உன் வாயினால் நீ பொருத்தனைபண்ணிச் சொன்ன உற்சாகபலியைச் செலுத்தித் தீர்ப்ப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வாயினால் சொன்னதை நிறைவேற்றவேண்டும்; உன் தேவனாகிய கர்த்தருக்கு உன் வாயினால் நீ பொருத்தனைபண்ணிச் சொன்ன உற்சாகபலியைச் செலுத்தித் தீர்ப்ப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பிறனுடைய திராட்சத்தோட்டத்தில் பிரவேசித்தால், உன் ஆசைதீர திராட்சப்பழங்களைத் திர்ப்தியாகப் புசிக்கலாம்; உன் கூடையிலே ஒன்றும் எடுத்துக்கொண்டு போகக் கூடா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பிறனுடைய திராட்சத்தோட்டத்தில் பிரவேசித்தால், உன் ஆசைதீர திராட்சப்பழங்களைத் திர்ப்தியாகப் புசிக்கலாம்; உன் கூடையிலே ஒன்றும் எடுத்துக்கொண்டு போகக் கூடா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றனுடைய விளைச்சலில் பிரவேசித்தால், உன் கையினால் கதிர்களைக் கொய்யலாம்; நீ அந்த விளைச்சலில் அரிவாளை இடலாகா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றனுடைய விளைச்சலில் பிரவேசித்தால், உன் கையினால் கதிர்களைக் கொய்யலாம்; நீ அந்த விளைச்சலில் அரிவாளை இடலாக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2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ಬೀಜದಲ್ಲಿ ಗಾಯವುಳ್ಳವನೂ ರಹಸ್ಯಾಂಗ ಕೊಯ್ಯಲ್ಪಟ್ಟವನೂ ಕರ್ತನ ಸಭೆಗೆ ಸೇರ 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ಜಾರಳ ಮಗನು ಕರ್ತನ ಸಭೆಗೆ ಸೇರ ಬಾರದು; ಅವನ ಹತ್ತನೇ ತಲಾಂತರದವರೆಗೂ ಕರ್ತನ ಸಭೆಗೆ ಸೇ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ಮ್ಮೋನ್ಯನು ಇಲ್ಲವೆ ಮೋವಾಬ್ಯನು ಕರ್ತನ ಸಭೆಗೆ ಸೇರಬಾರದು. ಹತ್ತನೇ ತಲಾಂತರವಾದರೂ ಅವರು ಎಂದಿಗೂ ಕರ್ತನ ಸಭ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ವು ಐಗುಪ್ತವನ್ನು ಬಿಟ್ಟು ಬರುವಾಗ ಅವರು ನಿಮಗೆ ರೊಟ್ಟಿಯನ್ನೂ ನೀರನ್ನೂ ಕೊಡುವದಕ್ಕೆ ಎದು ರಾಗಿ ಬರ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ಶಪಿಸುವದಕ್ಕೆ ಮೆಸೊಪೊ ತಾಮ್ಯದಲ್ಲಿರುವ ಪೆತೋರಿನಿಂದ ಬೆಯೋರನ ಮಗ ನಾದ ಬಿಳಾಮನನ್ನು ಕೂಲಿ ಕೊಟ್ಟ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 ವಾಗಿ ತ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ನಿನ್ನ ದೇವರಾದ ಕರ್ತನು ಬಿಳಾಮನನ್ನು ಕೇಳಲೊಲ್ಲದೆ ಇದ್ದನು; ನಿನ್ನ ದೇವರಾದ ಕರ್ತನು ಆ ಶಾಪವನ್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ೀರ್ವಾದಕ್ಕೆ ತಿರುಗಿ ಸಿದನು; ಯಾಕಂದರೆ ನಿನ್ನ ದೇವರಾದ ಕರ್ತನು ನಿನ್ನನ್ನು ಪ್ರೀತಿ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ನು ಇರುವ ವರೆಗೆ ಎಂದಿಗೂ ಅವರ ಸಮಾಧಾನವನ್ನೂ ಅವರ ಮೇಲನ್ನೂ ಹುಡುಕ 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ಎದೋಮ್ಯನನ್ನು ಅಸಹ್ಯಿಸಬೇಡ; ಅವನು ನಿನ್ನ ಸಹೋದರನು; ಐಗುಪ್ತ್ಯನನ್ನು ಅಸಹ್ಯಿಸಬೇಡ; ಅವನ ದೇಶದಲ್ಲಿ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ವಾಸಿಯಾಗಿದ್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ಿಗೆ ಹುಟ್ಟುವ ಮಕ್ಕಳು ಮೂರನೇ ತಲಾಂತರದಲ್ಲಿ ಕರ್ತನ ಸಭೆಯಲ್ಲಿ ಸೇರ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ನಿನ್ನ ಶತ್ರುಗಳಿಗೆ ವಿರೋಧವಾಗಿ ಸೈನ್ಯ ದೊಡನೆ ಹೊರಟರೆ ದುಷ್ಟ ಕಾರ್ಯಗಳಿಗೆಲ್ಲಾ ದೂರ ವಾಗಿರುವಂತೆ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ಪಾಡ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ರಾತ್ರಿಯಲ್ಲಿ ಸಂಭವಿಸಿದ ಕಾರ್ಯದ ದೆಸೆಯಿಂದ ಶುದ್ಧವಲ್ಲದ ಮನುಷ್ಯನು ನಿಮ್ಮಲ್ಲಿದ್ದರೆ ಅವನು ಪಾಳೆಯದ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ಬೇಕು; ಪಾಳೆಯದ ಒಳಗೆ ಬ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ಂಜೆ ಆಗುತ್ತಿರುವಾಗ ಅವನು ನೀರಿನಲ್ಲಿ ತೊಳ ಕೊಳ್ಳಲಿ; ಸೂರ್ಯನು ಮುಣುಗಿದಾಗ ಪಾಳೆಯದ ಒಳಗೆ ತಿರಿಗಿ ಬ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ನೀನು ಹೊರಗಡೆ ಹೋಗುವದಕ್ಕೆ ನಿನಗೆ ಪಾಳೆಯದ ಹೊರಗೆ ಸ್ಥಳವ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್ನ ಆಯುಧದೊಂದಿಗೆ ಮೊಳೆ ಇರಬೇಕು; ನೀನು ಹೊರಗೆ ಕೂತುಕೊಂಡಾಗ ಅದರಿಂದ ಅಗಿದು ನಿನ್ನಿಂದ ಹೊರಡು ವ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 ದೇವರಾದ ಕರ್ತನು ನಿನ್ನನ್ನು ರಕ್ಷಿಸುವದಕ್ಕೂ ನಿನ್ನ ಶತ್ರುಗಳನ್ನು ನಿನ್ನ ಮುಂದೆ ಒಪ್ಪಿಸಿಬಿಡ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ಳೆಯದ ಮಧ್ಯದಲ್ಲಿ ಸಂಚಾರ ಮಾಡುತ್ತಾನೆ. ಆತನು ನಿನ್ನಲ್ಲಿ ಅಶುದ್ಧವಾದ ಕಾರ್ಯ ವನ್ನು ನೋಡಿ ನಿನ್ನನ್ನು ಬಿಟ್ಟು ತಿರುಗ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ನಿನ್ನ ಪಾಳೆಯವು ಪರಿಶುದ್ಧವ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ತನ್ನ ಯಜಮಾನನನ್ನು ಬಿಟ್ಟು ನಿನ್ನ ಬಳಿಗೆ ತಪ್ಪಿಸಿ ಕೊಂಡು ಬಂದ ದಾಸನನ್ನು ತನ್ನ ಯಜಮಾನನಿಗೆ ಒಪ್ಪ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ನಿನ್ನ ಸಂಗಡ ನಿನ್ನ ಮಧ್ಯ ದಲ್ಲಿ ಅವನು ಆದುಕೊಂಡಲ್ಲಿ ನಿನ್ನ ಬಾಗಲುಗಳ ಒಂದರಲ್ಲಿ ಅವನಿಗೆ ಒಳ್ಳೇದ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ಚಿದಲ್ಲಿ ವಾಸ ವಾಗಿರಬೇಕು; ಅವನನ್ನು ಉಪದ್ರಪಡ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ಸ್ರಾಯೇಲಿನ ಕುಮಾರ್ತೆಯರಲ್ಲಿ ಸೂಳೆ ಇರ ಬಾರದು; ಇಸ್ರಾಯೇಲಿನ ಕುಮಾರರಲ್ಲಿ ಪುರುಷ ಸಂಗದವನು ಇ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ೂಳೆಯ ಕೂಲಿಯನ್ನು ಇಲ್ಲವೆ ನಾಯಿಯ ಕ್ರಯವನ್ನು ಯಾವದೊಂದು ಪ್ರಮಾಣವಾಗಿ ನಿನ್ನ ದೇವರಾದ ಕರ್ತನ ಮನೆಗೆ ತ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ೆರಡು ನಿನ್ನ ದೇವರಾದ ಕರ್ತನಿಗೆ ಅಸಹ್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ನ್ನ ಸಹೋದರನಿಗೆ ಹಣವನ್ನಾಗಲಿ, ಊಟವ ನ್ನಾಗಲಿ, ಬಡ್ಡಿಗೆ ಕೊಡುವ ಯಾವದನ್ನಾಗಲಿ ಬಡ್ಡಿಗೆ ಕೊ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ಪರನಿಗೆ ಬಡ್ಡಿಗೋಸ್ಕರ ಕೊಡ ಬಹುದು; ಆದರೆ ನಿನ್ನ ಸಹೋದರನಿಗೆ ನೀನು ಸ್ವಾಧೀನ ಮಾಡಿಕೊಳ್ಳಲು ಹೋಗುವ ದೇಶದಲ್ಲಿ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ು ನಿನ್ನನ್ನು ನಿನ್ನ ಎಲ್ಲಾ ಕೈ ಕೆಲಸದಲ್ಲಿ ಆಶೀರ್ವ ದಿಸುವ ಹಾಗೆ ಬಡ್ಡಿಗೆ ಕೊ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ನು ನಿನ್ನ ದೇವರಾದ ಕರ್ತನಿಗೆ ಪ್ರಮಾಣ ಮಾಡಿದ ಮೇಲೆ ಅದನ್ನು ಸಲ್ಲಿಸುವದಕ್ಕೆ ತಡಮಾಡ ಬೇಡ; ನಿನ್ನ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ನಿಶ್ಚಯ ವಾಗಿಯೂ ನಿನ್ನ ಬಳಿಯಲ್ಲಿ ವಿಚಾರಿಸುವನು; ಅದು ನಿನ್ನಲ್ಲಿ ಪಾಪ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ನೀನು ಪ್ರಮಾಣ ಮಾಡಿರದಿದ್ದರೆ ನಿನ್ನ ಮೇಲೆ ಪಾಪವಿರ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ಿನ್ನ ತುಟಿಗಳಿಂದ ಹೊರಟದ್ದನ್ನು ಕಾಪಾಡಿ ನೀನು ಉಚಿತವಾಗಿ ನಿನ್ನ ದೇವರಾದ ಕರ್ತನಿಗೆ ಪ್ರಮಾಣಮಾಡಿದಂತೆ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ಯಿಂದ ಪ್ರಮಾಣ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ಿನ್ನ ನೆರೆಯವನ ದ್ರಾಕ್ಷೇತೋಟಕ್ಕೆ ಬಂದರೆ ನಿನಗೆ ಮನಸ್ಸು ಬಂದ ಹಾಗೆ ತೃಪ್ತಿಯಾಗುವ ವರೆಗೆ ಹಣ್ಣ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ಬಹು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ನಿನ್ನ ಚೀಲದಲ್ಲಿ ಹಾಕಬಾರದು. ನಿನ್ನ ನೆರೆಯವನ ಪೈರಿಗೆ ಬಂದರೆಕೈಯಿಂದ ತೆನೆಗಳನ್ನು ಕೀಳಬಹುದು. ಆದರೆ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ರೆಯವನ ಪೈರಿನಲ್ಲಿ ಕುಡುಗೋಲಾಡಿಸ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2026-10-20T02:56:48Z</dcterms:created>
  <dcterms:modified xsi:type="dcterms:W3CDTF">2026-10-20T02:56:48Z</dcterms:modified>
  <dc:title>ಧರ್ಮೋಪದೇಶಕಾಂಡ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