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மானியனான் எலிப்பாஸ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உம்முடனே பேசத்துணிந்தால், ஆயாசப்படுவீரோ? ஆனாலும் பேசாமல் அடக்கிக்கொள்ளத்தக்கவன் யா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ீர் அநேகருக்குப் புத்திசொல்லி இளைத்த கைகளைத் திடப்படுத்தின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ழுகிறவனை உம்முடைய வார்த்தைகளால் நிற்கப்பண்ணி, தள்ளாடுகிற முழங்கால்களைப் பலப்படுத்தின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ோ துன்பம் உமக்கு நேரிட்டபடியினால் ஆயாசப்படுகிறீர்; அது உம்மைத் தொட்டதினால் கலங்கு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தேவபக்தி உம்முடைய உறுதியாயும், உம்முடைய வழிகளின் உத்தமம் உம்முடைய நம்பிக்கையாயும் இருக்கவேண்டியதல்லவ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ுற்றமில்லாமல் அழிந்தவன் உண்டோ? சன்மார்க்கர் அதம்பண்ணப்பட்டது எப்போ? இதை நினைத்துப்பார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ண்டிருக்கிறபடி, அநியாயத்தை உழுது, தீவினையை விதைத்தவர்கள், அதையே அறுக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சுவாசத்தினாலே அவர்கள் அழிந்து, அவருடைய நாசியின் காற்றினாலே நிர்மூலமா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ங்கத்தின் கெர்ச்சிப்பும், துஷ்ட சிங்கத்தின் முழக்கமும் அடங்கும்; பாலசிங்கங்களின் பற்களும் தகர்ந்து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ழச்சிங்கம் இரையில்லாமையால் மாண்டுபோம், பாலசிங்கங்கள் சிதறுண்டு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ஒருவார்த்தை என்னிடத்தில் இரகசியமாய் அறிவிக்கப்பட்டது, அதினுடைய மெல்லிய ஓசை என் செவியில் விழ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ுஷர்மேல் அயர்ந்த நித்திரை இறங்குகையில், இராத்தரிசனங்களில் பலவித தோற்றங்கள் உண்டாகும்போ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கிலும் நடுக்கமும் என்னைப்பிடித்தது, என் எலும்புகளெல்லாம் நடுங்கின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ஒரு ஆவி என் முகத்துக்கு முன்பாகக் கடந்தது, என் உடலின் மயிர் சிலிர்த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ஒரு உருப்போல என் கண்களுக்குமுன் நின்றது, ஆனாலும் அதின் ரூபம் இன்னதென்று விளங்கவில்லை; அமைதலுண்டாயிற்று, அப்பொழுது நான் கேட்ட சத்தமாவத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ஒரு உருப்போல என் கண்களுக்குமுன் நின்றது, ஆனாலும் அதின் ரூபம் இன்னதென்று விளங்கவில்லை; அமைதலுண்டாயிற்று, அப்பொழுது நான் கேட்ட சத்தமாவத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ன் தேவனைப்பார்க்கிலும் நீதிமானாயிருப்பானோ? மனுபுத்திரன் தன்னை உண்டாக்கினவரைப்பார்க்கிலும் சுத்தமாயிருப்பான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ேளும், அவர் தம்முடைய பணிவிடைக்காரரிடத்தில் நம்பிக்கை வைப்பதில்லை; தம்முடைய தூதரின்மேலும் புத்தியீனத்தைச் சுமத்துகிறார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ுழுதியில் அஸ்திபாரம் போட்டு, மண் வீடுகளில் வாசம்பண்ணி, பொட்டுப்பூச்சியால் அரிக்கப்படுகிறவர்கள்மேல் அவர் நம்பிக்கை வைப்பது எப்படி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ுழுதியில் அஸ்திபாரம் போட்டு, மண் வீடுகளில் வாசம்பண்ணி, பொட்டுப்பூச்சியால் அரிக்கப்படுகிறவர்கள்மேல் அவர் நம்பிக்கை வைப்பது எப்படி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லை முதல் மாலைவரைக்கும் மடிந்து, கவனிப்பார் ஒருவருமில்லாமல், நித்திய அழிவடை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ிலிருக்கிற அவர்களுடைய மேன்மை போய்விடுமல்லவோ? ஞானமடையாமல் சாகிறார்கள் என்று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ానికి తేమానీయుడైన ఎలీఫజు ఈలాగు ప్రత్యుత్తర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ఎవడైన ఈ సంగతి యెత్తి నీతో మాటలాడినయెడల నీకు వ్యసనము కలుగునా? అయితే వాదింపక ఎవడు ఊరకొనగల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నేకులకు నీవు బుద్ధి నేర్పినవాడవు బలహీనమైన చేతులను బలపరచినవాడ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మాటలు తొట్రిల్లువానిని ఆదుకొని యుండెను.క్రుంగిపోయిన మోకాళ్లుగలవానిని నీవు బలపర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యితే ఇప్పుడు శ్రమ నీకు కలుగగా నీవు దుఃఖాక్రాంతుడవైతివి అది నీకు తగులగా నీవు కలవరపడ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 భక్తి నీకు ధైర్యము పుట్టింపదా?నీ యథార్థప్రవర్తన నీ నిరీక్షణకు ఆధారము కా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జ్ఞాపకము చేసికొనుము, నిరపరాధియైన యొకడుఎప్పుడైన నశించెనా?యథార్థవర్తనులు ఎక్కడనైన నిర్మూలమై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ేను చూచినంతవరకు అక్రమమును దున్నికీడును విత్తువారు దానినే కో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ేవుడు ఊదగా వారు నశించుదురుఆయన కోపాగ్ని శ్వాసమువలన వారు లేక 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సింహగర్జనయు క్రూరసింహపు శబ్దమును నిలిచిపోవును.కొదమ సింహముల కోరలును విరిగ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ఎర లేనందున ఆడుసింహము నశించునుసింహపుపిల్లలు చెల్లా చెదరగొట్ట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ా కొకమాట రహస్యముగా తెలుపబడెనునా చెవిలో ఒకడు గుసగుసలాడినట్టుగా అది నాకు వి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గాఢనిద్ర మనుష్యులకు వచ్చుసమయమున రాత్రి కలలవలన పుట్టు తలంపులలో అది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భయమును వణకును నాకు కలిగెను అందువలన నా యెముకలన్నియు కది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ఒకని శ్వాసము నా ముఖమును కొట్టగానా శరీర రోమములు పులక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ది నిలువబడగా దాని రూపమును నేను గురుతుపట్టలేక పోతిని ఒక రూపము నా కన్నులయెదుట నుండెనుమెల్లనైన యొ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ంఠస్వరమును నేను వింటినిఏమనగాదేవుని సన్నిధిని మర్త్యులు నీతిమంతులగుదు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తమ్ము సృజించినవాని సన్నిధిని నరులు పవిత్రులగుదు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యన తన సేవకులను నమ్ముటలేదుతన దూతలయందు లోపములు కనుగొన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జిగటమంటి యిండ్లలో నివసించువారియందుమంటిలో పుట్టినవారియందుచిమ్మట చితికిపోవ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తికిపోవువారియందు మరి ఎన్ని కనుగొన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ఉదయము మొదలుకొని సాయంత్రమువరకు ఉండివారు బద్దలైపోవుదురుఎన్నికలేనివారై సదాకాలము నాశనమై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ి డేరాత్రాడు తెగవేయబడునువారు బుద్ధికలుగకయే మృతినొందుదురు.ఆలాగుననే జరుగుచున్నది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2026-10-21T04:46:33Z</dcterms:created>
  <dcterms:modified xsi:type="dcterms:W3CDTF">2026-10-21T04:46:33Z</dcterms:modified>
  <dc:title>యోబు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