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Praise all of you the LORD. Blessed is the man that fears the LORD, that delights greatly in his commandments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Praise all of you the LORD. Blessed is the man that fears the LORD, that delights greatly in his commandments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is seed shall be mighty upon earth: the generation of the upright shall be blesse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Wealth and riches shall be in his house: and his righteousness endures for ever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Unto the upright there arises light in the darkness: he is gracious, and full of compassion, and righteou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 good man shows favour, and lends: he will guide his affairs with discretion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Surely he shall not be moved for ever: the righteous shall be in everlasting remembranc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He shall not be afraid of evil tidings: his heart is fixed, trusting in the LORD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is heart is established, he shall not be afraid, until he see his desire upon his enemies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is heart is established, he shall not be afraid, until he see his desire upon his enemies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e has dispersed, he has given to the poor; his righteousness endures for ever; his horn shall be exalted with honour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e has dispersed, he has given to the poor; his righteousness endures for ever; his horn shall be exalted with honour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wicked shall see it, and be grieved; he shall gnash with his teeth, and melt away: the desire of the wicked shall perish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wicked shall see it, and be grieved; he shall gnash with his teeth, and melt away: the desire of the wicked shall perish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21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, கர்த்தருக்குப் பயந்து, அவருடைய கட்டளைகளில் மிகவும் பிரியமாயிருக்கிற மனுஷ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க்கிய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சந்ததி பூமியில் பலத்திருக்கும், செம்மையானவர்களின் வம்சம் ஆசீர்வதிக்கப்ப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ஸ்தியும் ஐசுவரியமும் அவன் வீட்டிலிருக்கும்; அவனுடைய நீதி என்றைக்கும் நிற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ெம்மையானவர்களுக்கு இருளிலே வெளிச்சம் உதிக்கும்; அவன் இரக்கமும் மன உருக்கமும் நீதியுமுள்ளவ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ரங்கிக் கடன்கொடுத்து, தன் காரியங்களை நியாயமானபடி நடப்பிக்கிற மனுஷன் பாக்கிய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என்றென்றைக்கும் அசைக்கப்படாதிருப்பான்; நீதிமான் நித்திய கீர்த்தியுள்ளவ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ுர்ச்செய்தியைக் கேட்கிறதினால் பயப்படான்; அவன் இருதயம் கர்த்தரை நம்பித் திடனாய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இருதயம் உறுதியாயிருக்கும்; அவன் தன் சத்துருக்களில் சரிக்கட்டுதலைக் காணும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யப்படாதிருப்ப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ரியிறைத்தான் ஏழைகளுக்குக் கொடுத்தான், அவனுடைய நீதி என்றென்றைக்கும் நிற்கும்; அவன் கொம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கிமையாய் உயர்த்தப்ப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ுன்மார்க்கன் அதைக் கண்டு மனமடிவாகி, தன் பற்களைக் கடித்துக் கரைந்துபோவான்; துன்மார்க்கருடைய ஆச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ழ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2026-11-02T18:57:32Z</dcterms:created>
  <dcterms:modified xsi:type="dcterms:W3CDTF">2026-11-02T18:57:32Z</dcterms:modified>
  <dc:title>சங்கீதம் : 112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