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எல்லாரும் கர்த்தரைக் கெம்பீரம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கிழ்ச்சியோடே கர்த்தருக்கு ஆராதனைசெய்து, ஆனந்தசத்தத்தோடே அவர் சந்நிதிமுன் வ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ல்லவர், அவருடைய கிருபை என்றென்றைக்கும், அவருடைய உண்மை தலைமுறை தலைமுறைக்கும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మస్త్త దేశములారా, యెహోవాకు ఉత్సాహధ్వని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ంతోషముతో యెహోవాను సేవించుడి ఉత్సాహగానము చేయుచు ఆయన సన్నిధిక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యే దేవుడని తెలిసికొనుడి ఆయనే మనలను పుట్టించెను మనము ఆయన వారము మనము ఆయన ప్రజలము ఆయన మ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ృతజ్ఞతార్పణలు చెల్లించుచు ఆయన గుమ్మములలో ప్రవేశించుడి కీర్తనలు పాడుచు ఆయన ఆవరణములలో ప్రవేశ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ను స్తుతించుడి ఆయన నామమును ఘనపర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దయాళుడు ఆయన కృప నిత్యముండును ఆయన సత్యము తరతరము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2026-10-20T07:34:39Z</dcterms:created>
  <dcterms:modified xsi:type="dcterms:W3CDTF">2026-10-20T07:34:39Z</dcterms:modified>
  <dc:title>కీర్తనలు : 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