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78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பெரியவர் அவர் ந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ுடைய நகர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து பரிசுத்த பர்வத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ிகத் துதிக்கப்படத் தக்க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டதிசையிலுள்ள சீயோன் பர்வ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டிப்பமான ஸ்தான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்வ பூமியின் மகிழ்ச்சியாயிருக்கி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 மகா ராஜாவின் நக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ன் அரமனையில் தேவன் உயர்ந்தவர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ைக்கலமாக அறியப்ப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ோ ராஜாக்கள் ஏகமாய்க் கடந்து வ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 கண்டு விரைந்தோடின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ே உமது ஆலயம் நட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ிருபையை சிந்திக்கி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மியின் கடையாந்தர பரியந்த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புகழ்ச்சியும் விளங்க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இயேசு தேவன் என்றென்றும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ா காலமும் நமது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ண பரியந்தம் நம்மை நட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மகிமையில் சேர்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2026-10-31T01:52:22Z</dcterms:created>
  <dcterms:modified xsi:type="dcterms:W3CDTF">2026-10-31T01:52:22Z</dcterms:modified>
  <dc:title>துதிப் பாடல்கள் : 1025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