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ஊழியக்காரனும் இயேசுகிறிஸ்துவினுடைய அப்போஸ்தலனுமாகிய பவுல், பொதுவான விசுவாசத்தின்படி உத்தம குமாரனாகிய தீத்துவுக்க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ஊழியக்காரனும் இயேசுகிறிஸ்துவினுடைய அப்போஸ்தலனுமாகிய பவுல், பொதுவான விசுவாசத்தின்படி உத்தம குமாரனாகிய தீத்துவுக்கு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ாகிய தேவனாலும், நம்முடைய இரட்சகராயிருக்கிற கர்த்தராகிய இயேசு கிறிஸ்துவினாலும்,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ய்யுரையாத தேவன் ஆதிகாலமுதல் நித்திய ஜீவனைக்குறித்து வாக்குத்தத்தம்பண்ணி, அதைக்குறித்த நம்பிக்கையைப்பற்றி தேவபக்திக்கேதுவான சத்தியத்தை அறிகிற அறிவும் விசுவாசமும் தேவனால் தெரிந்துகொள்ளப்பட்டவர்களுக்கு உண்டாகும்பட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ய்யுரையாத தேவன் ஆதிகாலமுதல் நித்திய ஜீவனைக்குறித்து வாக்குத்தத்தம்பண்ணி, அதைக்குறித்த நம்பிக்கையைப்பற்றி தேவபக்திக்கேதுவான சத்தியத்தை அறிகிற அறிவும் விசுவாசமும் தேவனால் தெரிந்துகொள்ளப்பட்டவர்களுக்கு உண்டாகும்பட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ற்றகாலங்களிலே நம்முடைய இரட்சகராகிய தேவனுடைய கட்டளையின்படி எனக்கு ஒப்பவிக்கப்பட்ட பிரசங்கத்தினாலே தமது வார்த்தையை வெளிப்படுத்த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ற்றகாலங்களிலே நம்முடைய இரட்சகராகிய தேவனுடைய கட்டளையின்படி எனக்கு ஒப்பவிக்கப்பட்ட பிரசங்கத்தினாலே தமது வார்த்தையை வெளிப்படுத்த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ுறைவாயிருக்கிறவைகளை ஒழுங்குபடுத்தும்படிக்கும், நான் உனக்குக் கட்டளையிட்டபடியே, பட்டணங்கள்தோறும் மூப்பரை ஏற்படுத்தும்படிக்கும், உன்னைக் கிரேத்தாதீவிலே விட்டுவந்தேன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ுறைவாயிருக்கிறவைகளை ஒழுங்குபடுத்தும்படிக்கும், நான் உனக்குக் கட்டளையிட்டபடியே, பட்டணங்கள்தோறும் மூப்பரை ஏற்படுத்தும்படிக்கும், உன்னைக் கிரேத்தாதீவிலே விட்டுவந்தேன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ற்றஞ்சாட்டப்படாதவனும், ஒரே மனைவியையுடைய புருஷனும், துன்மார்க்கரென்றும் அடங்காதவர்களென்றும் பேரெடுக்காத விசுவாசமுள்ள பிள்ளைகளை உடையவனுமாகிய ஒருவனிருந்தால் அவனையே ஏற்படுத்தல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ற்றஞ்சாட்டப்படாதவனும், ஒரே மனைவியையுடைய புருஷனும், துன்மார்க்கரென்றும் அடங்காதவர்களென்றும் பேரெடுக்காத விசுவாசமுள்ள பிள்ளைகளை உடையவனுமாகிய ஒருவனிருந்தால் அவனையே ஏற்படுத்தல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, கண்காணியானவன் தேவனுடைய உக்கிராணக்காரனுக்கேற்றவிதமாய், குற்றஞ்சாட்டப்படாதவனும், தன் இஷ்டப்படி செய்யாதவனும், முற்கோபமில்லாதவனும், மதுபானப்பிரியமில்லாதவனும், அடியாதவனும், இழிவான ஆதாயத்தை இச்சியாதவன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, கண்காணியானவன் தேவனுடைய உக்கிராணக்காரனுக்கேற்றவிதமாய், குற்றஞ்சாட்டப்படாதவனும், தன் இஷ்டப்படி செய்யாதவனும், முற்கோபமில்லாதவனும், மதுபானப்பிரியமில்லாதவனும், அடியாதவனும், இழிவான ஆதாயத்தை இச்சியாதவன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ியரை உபசரிக்கிறவனும், நல்லோர்மேல் பிரியமுள்ளவனும், தெளிந்தபுத்தியுள்ளவனும், நீதிமானும், பரிசுத்தவானும், இச்சையடக்கமுள்ளவன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க்கியமான உபதேசத்தினாலே புத்திசொல்லவும், எதிர்பேசுகிறவர்களைக் கண்டனம் பண்ணவும் வல்லவனுமாயிருக்கும்படி, தான் போதிக்கப்பட்டதற்கேற்ற உண்மையான வசனத்தை நன்றாய்ப் பற்றிக்கொள்ளுகிறவனுமாயிருக்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க்கியமான உபதேசத்தினாலே புத்திசொல்லவும், எதிர்பேசுகிறவர்களைக் கண்டனம் பண்ணவும் வல்லவனுமாயிருக்கும்படி, தான் போதிக்கப்பட்டதற்கேற்ற உண்மையான வசனத்தை நன்றாய்ப் பற்றிக்கொள்ளுகிறவனுமாயிரு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, விசேஷமாய் விருத்தசேதனமுள்ளவர்கள், அடங்காதவர்களும், வீண்பேச்சுக்காரரும், மனதை மயக்குகிறவர்களுமாயிர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யை அடக்கவேண்டும்; அவர்கள் இழிவான ஆதாயத்துக்காகத் தகாதவைகளை உபதேசித்து, முழுக்குடும்பங்களையும் கவிழ்த்துப்போட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யை அடக்கவேண்டும்; அவர்கள் இழிவான ஆதாயத்துக்காகத் தகாதவைகளை உபதேசித்து, முழுக்குடும்பங்களையும் கவிழ்த்துப்போட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ேத்தாதீவார் ஓயாப்பொய்யர், துஷ்டமிருகங்கள், பெருவயிற்றுச் சோம்பேறிகள் என்று அவர்களில் ஒருவனாகிய அவர்கள் தீர்க்கதரிசியானவனே சொல்லியிருக்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ேத்தாதீவார் ஓயாப்பொய்யர், துஷ்டமிருகங்கள், பெருவயிற்றுச் சோம்பேறிகள் என்று அவர்களில் ஒருவனாகிய அவர்கள் தீர்க்கதரிசியானவனே சொல்லியிருக்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ச் சாட்சி உண்மையாயிருக்கிறது; இது முகாந்தரமாக, அவர்கள் யூதருடைய கட்டுக்கதைகளுக்கும், சத்தியத்தை விட்டு விலகுகிற மனுஷருடைய கற்பனைகளுக்கும் செவிகொடாம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சுவாசத்திலே ஆரோக்கியமுள்ளவர்களாயிருக்கும்படி, நீ அவர்களைக் கண்டிப்பாய்க் கடிந்துகொ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முள்ளவர்களுக்குச் சகலமும் சுத்தமாயிருக்கும்; அசுத்தமுள்ளவர்களுக்கும் அவிசுவாசமுள்ளவர்களுக்கும் ஒன்றும் சுத்தமாயிராது; அவர்களுடைய புத்தியும் மனச்சாட்சியும் அசுத்தம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முள்ளவர்களுக்குச் சகலமும் சுத்தமாயிருக்கும்; அசுத்தமுள்ளவர்களுக்கும் அவிசுவாசமுள்ளவர்களுக்கும் ஒன்றும் சுத்தமாயிராது; அவர்களுடைய புத்தியும் மனச்சாட்சியும் அசுத்தம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தேவனை அறிந்திருக்கிறோமென்று அறிக்கைபண்ணுகிறார்கள், கிரியைகளினாலோ அவரை மறுதலிக்கிறார்கள்; அவர்கள் அருவருக்கப்படத்தக்கவர்களும், கீழ்ப்படியாதவர்களும், எந்த நற்கிரியையுஞ்செய்ய ஆகாதவர்களுமாயிரு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தேவனை அறிந்திருக்கிறோமென்று அறிக்கைபண்ணுகிறார்கள், கிரியைகளினாலோ அவரை மறுதலிக்கிறார்கள்; அவர்கள் அருவருக்கப்படத்தக்கவர்களும், கீழ்ப்படியாதவர்களும், எந்த நற்கிரியையுஞ்செய்ய ஆகாதவர்களுமாயிருக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4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 servant of God, and an apostle of Jesus Christ, according to the faith of God's elec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 acknowledging of the truth which is after godlines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n hope of eternal life, which God, that cannot lie, promised before the world bega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has in due times manifested his word through preaching, which is committed unto me accord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the commandment of God our Saviour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o Titus, mine own son after the common faith: Grace, mercy, and peace, from God the Father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 Jesus Christ our Savio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this cause left I you in Crete, that you should set in order the things that are lacking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rdain elders in every city, as I had appointed you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f any be blameless, the husband of one wife, having faithful children not accused of riot 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ru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a bishop must be blameless, as the steward of God; not self-willed, not soon angry, not gi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wine, not an attacker, not given to filthy illegal gai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a lover of hospitality, a lover of good men, sober, just, holy, temperat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olding fast the faithful word as he has been taught, that he may be able by sound doctrine bo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exhort and to convince the gainsay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ere are many unruly and vain talkers and deceivers, specially they of the circumcisio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ose mouths must be stopped, who subvert whole houses, teaching things which they ought no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filthy illegal gain's sak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One of themselves, even a prophet of their own, said, The Cretians are always liars, evi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asts, sluggar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is witness is true. Wherefore rebuke them sharply, that they may be sound in the fait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Not giving heed to Jewish fables, and commandments of men, that turn from the tr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Unto the pure all things are pure: but unto them that are defiled and unbelieving is noth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ure; but even their mind and conscience is defi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y profess that they know God; but in works they deny him, being abominable, and disobedien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unto every good work reprobat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2026-10-21T06:29:59Z</dcterms:created>
  <dcterms:modified xsi:type="dcterms:W3CDTF">2026-10-21T06:29:59Z</dcterms:modified>
  <dc:title>Titus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