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தேவனே, என் சத்துருக்களுக்கு என்னைத் தப்புவியும்; என்மேல் எழும்புகிறவர்களுக்கு என்னை விலக்கி உயர்ந்த அடைக்கலத்திலே வை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க்கிரமக்காரருக்கு என்னைத் தப்புவித்து, இரத்தப்பிரியரான மனுஷருக்கு என்னை விலக்கி இரட்சிய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என் பிராணனுக்குப் பதிவிருக்கிறார்கள்; கர்த்தாவே, என்னிடத்தில் மீறுதலும் பாவமும் இல்லாதிருந்தும், பலவான்கள் எனக்கு விரோதமாய்க் கூட்டங்கூடு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என் பிராணனுக்குப் பதிவிருக்கிறார்கள்; கர்த்தாவே, என்னிடத்தில் மீறுதலும் பாவமும் இல்லாதிருந்தும், பலவான்கள் எனக்கு விரோதமாய்க் கூட்டங்கூடு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னிடத்தில் அக்கிரமம் இல்லாதிருந்தும், ஓடித்திரிந்து யுத்தத்துக்கு ஆயத்தமாகிறார்கள், எனக்குத் துணைசெய்ய விழித்து என்னை நோக்கிப் பார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ைகளின் தேவனாகிய கர்த்தாவே, இஸ்ரவேலின் தேவனே, நீர் சகல ஜாதிகளையும் விசாரிக்க விழித்தெழும்பும்; வஞ்சகமாய்த் துரோகஞ்செய்கிற ஒருவருக்கும் தயை செய்யாதேயும். 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ேனைகளின் தேவனாகிய கர்த்தாவே, இஸ்ரவேலின் தேவனே, நீர் சகல ஜாதிகளையும் விசாரிக்க விழித்தெழும்பும்; வஞ்சகமாய்த் துரோகஞ்செய்கிற ஒருவருக்கும் தயை செய்யாதேயும். (சேலா.)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சாயங்காலத்தில் திரும்பிவந்து, நாய்களைப்போல ஊளையிட்டு, ஊரைச்சுற்றித் திரி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தங்கள் வார்த்தைகளைக் கக்குகிறார்கள்; அவர்கள் உதடுகளில் பட்டயங்கள் இருக்கிறது, கேட்கிறவன் யார் என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கர்த்தாவே, நீர் அவர்களைப் பார்த்து நகைப்பீர்; புறஜாதிகள் யாவரையும் இகழுவ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வல்லமையை நான் கண்டு உமக்குக் காத்திருப்பேன்; தேவனே எனக்கு உயர்ந்த அடைக்கல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ேவன் தம்முடைய கிருபையினால் என்னைச் சந்திப்பார்; தேவன் என் சத்துருக்களுக்கு வரும் நீதிசரிக்கட்டுதலை நான் காணும்படி செய்வ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தேவன் தம்முடைய கிருபையினால் என்னைச் சந்திப்பார்; தேவன் என் சத்துருக்களுக்கு வரும் நீதிசரிக்கட்டுதலை நான் காணும்படி செய்வ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க் கொன்றுபோடாதேயும், என் ஜனங்கள் மறந்துபோவார்களே; எங்கள் கேடகமாகிய ஆண்டவரே, உமது வல்லமையினால் அவர்களைச் சிதறடித்து, அவர்களைத் தாழ்த்திப்போ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க் கொன்றுபோடாதேயும், என் ஜனங்கள் மறந்துபோவார்களே; எங்கள் கேடகமாகிய ஆண்டவரே, உமது வல்லமையினால் அவர்களைச் சிதறடித்து, அவர்களைத் தாழ்த்திப்போ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தடுகளின் பேச்சு அவர்கள் வாயின் பாவமாயிருக்கிறது; அவர்கள் இட்ட சாபமும் சொல்லிய பொய்யும் ஆகிய இவைகளினிமித்தம் தங்கள் பெருமையில் அகப்படுவார்கள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தடுகளின் பேச்சு அவர்கள் வாயின் பாவமாயிருக்கிறது; அவர்கள் இட்ட சாபமும் சொல்லிய பொய்யும் ஆகிய இவைகளினிமித்தம் தங்கள் பெருமையில் அகப்படுவார்கள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் பூமியின் எல்லைவரைக்கும் யாக்கோபிலே அரசாளுகிறவரென்று அவர்கள் அறியும்பொருட்டு, அவர்களை உம்முடைய உக்கிரத்திலே நிர்மூலமாக்கும்; இனி இராதபடிக்கு அவர்களை நிர்மூலமாக்கும். (சேலா.)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ேவன் பூமியின் எல்லைவரைக்கும் யாக்கோபிலே அரசாளுகிறவரென்று அவர்கள் அறியும்பொருட்டு, அவர்களை உம்முடைய உக்கிரத்திலே நிர்மூலமாக்கும்; இனி இராதபடிக்கு அவர்களை நிர்மூலமாக்கும். (சேலா.)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சாயங்காலத்தில் திரும்பிவந்து, நாய்களைப்போல ஊளையிட்டு, ஊரைச்சுற்றித் திரி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உணவுக்காக அலைந்துதிரிந்து திருப்தியடையாமல், முறுமுறுத்துக்கொண்டிருப்ப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உம்முடைய வல்லமையைப் பாடி காலையிலே உம்முடைய கிருபையை மகிழ்ச்சியோடு புகழுவேன்; எனக்கு நெருக்கமுண்டான நாளிலே நீர் எனக்குத் தஞ்சமும் உயர்ந்த அடைக்கலமுமான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னோ உம்முடைய வல்லமையைப் பாடி காலையிலே உம்முடைய கிருபையை மகிழ்ச்சியோடு புகழுவேன்; எனக்கு நெருக்கமுண்டான நாளிலே நீர் எனக்குத் தஞ்சமும் உயர்ந்த அடைக்கலமுமான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பெலனே, உம்மைக் கீர்த்தனம்பண்ணுவேன்; தேவன் எனக்கு உயர்ந்த அடைக்கலமும், கிருபையுள்ள என் தேவனுமாயி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ಓ ನನ್ನ ದೇವರೇ, ನನ್ನ ಶತ್ರುಗಳಿಂದ ನನ್ನನ್ನು ಬಿಡಿಸು; ನನಗೆ ವಿರೋಧವಾಗಿ ಎದ್ದವರಿಂದ ನನ್ನನ್ನು ರಕ್ಷ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ಪರಾಧ ಮಾಡುವವರಿಂದ ನನ್ನನ್ನು ಬಿಡಿಸು; ಕೊಲೆಪಾತಕರಿಂದ ನನ್ನನ್ನು ರಕ್ಷ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ಓ ಕರ್ತನೇ, ನನ್ನ ಅಪರಾಧಕ್ಕಾಗಿ ಇಲ್ಲವೆ ನನ್ನ ಪಾಪಕ್ಕಾಗಿ ಅಲ್ಲ; ಆದರೂ ಇಗೋ, ಅವರು ನನ್ನ ಪ್ರಾಣ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ಂಚುಹಾಕುತ್ತಾರೆ; ಪರಾಕ್ರಮಶಾಲಿಗಳು ನನಗೆ ವಿರೋಧವಾಗಿ ಕೂಡಿ ಕೊಳ್ಳ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ನ್ನಲ್ಲಿ ತಪ್ಪು ಇಲ್ಲದಿದ್ದರೂ ಅವರು ಓಡಾಡಿ ಸಿದ್ಧರಾಗುತ್ತಾರೆ; ನನಗೆ ಸಹಾಯ ಮಾಡುವದಕ್ಕೆ ಎಚ್ಚತ್ತು ನೋ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ಸೈನ್ಯಗಳ ದೇವ ರಾದ ಓ ಕರ್ತನೇ, ಇಸ್ರಾಯೇಲಿನ ದೇವರೇ, ನೀನು ಎಲ್ಲಾ ಜನಾಂಗಗಳನ್ನು ದರ್ಶಿಸುವದಕ್ಕೆ ಎಚ್ಚರವಾಗ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ಷ್ಟರಾದ ಅಪರಾಧಿಗಳಲ್ಲಿ ಯಾರಿಗಾದರೂ ಕರುಣೆ ತೋರಿಸಬೇಡ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ು ಸಂಜೆಗೆ ಹಿಂತಿರುಗುವರು; ನಾಯಿಯ ಹಾಗೆ ಬೊಗಳುವರು; ಪಟ್ಟಣವನ್ನು ಸುತ್ತ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ಇಗೋ, ತಮ್ಮ ಬಾಯಿಯಿಂದ ಕಕ್ಕುತ್ತಾರೆ; ಅವರ ತುಟಿಗಳಲ್ಲಿ ಕತ್ತಿಗಳು ಅವೆ; ಅವರು--ಕೇಳುವವನಾರು ಎಂದು ಅನ್ನುತ್ತ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ೆ ಓ ಕರ್ತನೇ, ನೀನು ಅವರನ್ನು ನೋಡಿ ನಗುವಿ, ನೀನು ಅನ್ಯಜನಾಂಗ ಗಳನ್ನೆಲ್ಲಾ ಗೇಲಿಮಾಡ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ನ್ನ ಬಲಕ್ಕಾಗಿ ನಾನು ನಿನ್ನನ್ನು ಕಾದುಕೊಂಡಿರುವೆನು; ದೇವರು ನನ್ನ ದುರ್ಗವ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ರುಣೆಯುಳ್ಳ ನನ್ನ ದೇವರು ನನಗೆ ಪ್ರಸನ್ನನಾಗುವನು; ದೇವರು ನನ್ನ ಇಷ್ಟದಂತೆ ನನ್ನ ವಿರೋಧಿಗಳಿಗೆ ಆಗುವ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ವಂತೆ ಮಾ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ನ್ನ ಜನರು ಮರೆತುಬಿಡದ ಹಾಗೆ ಅವರನ್ನು ಕೊಲ್ಲಬೇಡ; ನಿನ್ನ ಪರಾಕ್ರಮದಿಂದ ಅವರನ್ನು ಚದರಿಸಿ, ನಮ್ಮ ಗುರಾಣಿಯಾದ 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ೇ, ಅವರನ್ನು ಕೆಡವಿಹಾ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ರ ಬಾಯಿಂದ ಬರುವ ಪಾಪಕ್ಕೂ ಅವರ ತುಟಿಗಳ ಮಾತಿಗೂ ಅವರು ನುಡಿಯುವ ಶಾಪಕ್ಕೋಸ್ಕರವೂ ಸುಳ್ಳುಗಳಿಗೋಸ್ಕರವೂ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ಹಂಕಾರದಲ್ಲಿ ಸಿಕ್ಕಿಬೀಳ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ಕೋಪದಿಂದ ಅವ ರನ್ನು ದಹಿಸಿಬಿಡು, ಅವರು ಇಲ್ಲದಂತೆ ಸಂಹರಿಸು; ಆಗ ದೇವರು ಯಾಕೋಬನಲ್ಲಿ ಭೂಮಿಯ ಕೊನೆ ಗಳವರ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ಳುವಾತನಾಗಿದ್ದಾನೆಂದು ತಿಳುಕೊಳ್ಳು ವರು. ಸೆ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ಸಂಜೆಗೆ ಅವರು ಹಿಂತಿರುಗುವರು; ನಾಯಿಯ ಹಾಗೆ ಬೊಗಳುವರು; ಪಟ್ಟಣವನ್ನು ಸುತ್ತು 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ರು ಊಟಕ್ಕಾಗಿ ಅಲೆದಾಡಲಿ; ತೃಪ್ತಿ ಯಾಗದೆ ಗುಣಗುಟ್ಟ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ದರೆ ನಾನು ನಿನ್ನ ಬಲದ ವಿಷಯವಾಗಿ ಹಾಡುವೆನು; ಹೌದು, ಹೊತ್ತಾರೆ ನಿನ್ನ ಕೃಪೆಗಾಗಿ ಉತ್ಸಾಹಪಡುವೆನು; ನೀನ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ರ್ಗ ವಾಗಿಯೂ ನನ್ನ ಇಕ್ಕಟ್ಟಿನ ದಿವಸದಲ್ಲಿ ಆಶ್ರಯ ವಾಗಿಯೂ ಇ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ಓ ನನ್ನ ಬಲವೇ, ನಿನ್ನನ್ನು ಕೀರ್ತಿಸುವೆನು; ದೇವರು ನನ್ನ ದುರ್ಗವೂ ಕರುಣೆ ಯುಳ್ಳ ನನ್ನ ದೇವರೂ ಆ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ೀರ್ತನೆಗಳು : 5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2026-10-21T06:37:54Z</dcterms:created>
  <dcterms:modified xsi:type="dcterms:W3CDTF">2026-10-21T06:37:54Z</dcterms:modified>
  <dc:title>ಕೀರ್ತನೆಗಳು : 59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