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ானால், யூதனுடைய மேன்மை என்ன? விருத்தசேதனத்தினாலே பிரயோஜனம் என்ன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ானால், யூதனுடைய மேன்மை என்ன? விருத்தசேதனத்தினாலே பிரயோஜனம் என்ன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எவ்விதத்திலும் மிகுதியாயிருக்கிறது; தேவனுடைய வாக்கியங்கள் அவர்களிடத்தில் ஒப்புவிக்கப்பட்டது விசேஷித்த மேன்மையாம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எவ்விதத்திலும் மிகுதியாயிருக்கிறது; தேவனுடைய வாக்கியங்கள் அவர்களிடத்தில் ஒப்புவிக்கப்பட்டது விசேஷித்த மேன்மையாம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லர் விசுவாசியாமற்போனாலுமென்ன? அவர்களுடைய அவிசுவாசம் தேவனுடைய உண்மையை அவமாக்கும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லர் விசுவாசியாமற்போனாலுமென்ன? அவர்களுடைய அவிசுவாசம் தேவனுடைய உண்மையை அவமாக்கும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ாக்கமாட்டாது; நீர் உம்முடைய வசனங்களில் நீதிபரராய் விளங்கவும், உம்முடைய நியாயம் விசாரிக்கப்படும்போது வெற்றியடையவும் இப்படியாயிற்று என்று எழுதியிருக்கிறபடி, தேவனே சத்தியபரர் என்றும், எந்த மனுஷனும் பொய்யன் என்றும் சொல்வோம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ாக்கமாட்டாது; நீர் உம்முடைய வசனங்களில் நீதிபரராய் விளங்கவும், உம்முடைய நியாயம் விசாரிக்கப்படும்போது வெற்றியடையவும் இப்படியாயிற்று என்று எழுதியிருக்கிறபடி, தேவனே சத்தியபரர் என்றும், எந்த மனுஷனும் பொய்யன் என்றும் சொல்வோம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மனுஷர் பேசுகிற பிரகாரமாய்ப் பேசுகிறேன்; நம்முடைய அநீதி தேவனுடைய நீதியை விளங்கப்பண்ணினால் என்ன சொல்லுவோம்? கோபாக்கினையைச் செலுத்துகிற தேவன் அநீதராயிருக்கிறார் என்று சொல்லலாமா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மனுஷர் பேசுகிற பிரகாரமாய்ப் பேசுகிறேன்; நம்முடைய அநீதி தேவனுடைய நீதியை விளங்கப்பண்ணினால் என்ன சொல்லுவோம்? கோபாக்கினையைச் செலுத்துகிற தேவன் அநீதராயிருக்கிறார் என்று சொல்லலாமா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ச் சொல்லக்கூடாது; சொல்லக்கூடுமானால், தேவன் உலகத்தை நியாயந்தீர்ப்பதெப்படி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, என் பொய்யினாலே தேவனுடைய சத்தியம் அவருக்கு மகிமையுண்டாக விளங்கினதுண்டானால், இனி நான் பாவியென்று தீர்க்கப்படுவானேன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, என் பொய்யினாலே தேவனுடைய சத்தியம் அவருக்கு மகிமையுண்டாக விளங்கினதுண்டானால், இனி நான் பாவியென்று தீர்க்கப்படுவானேன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ன்மை வரும்படிக்குத் தீமைசெய்வோமாக என்றும் சொல்லலாமல்லவா? நாங்கள் அப்படிப் போதிக்கிறவர்களென்றும் சிலர் எங்களைத் தூஷித்துச் சொல்லுகிறார்களே; அப்படிப் போதிக்கிறவர்கள் மேல் வரும் ஆக்கினை நீதியாய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ன்மை வரும்படிக்குத் தீமைசெய்வோமாக என்றும் சொல்லலாமல்லவா? நாங்கள் அப்படிப் போதிக்கிறவர்களென்றும் சிலர் எங்களைத் தூஷித்துச் சொல்லுகிறார்களே; அப்படிப் போதிக்கிறவர்கள் மேல் வரும் ஆக்கினை நீதியாய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ன்மை வரும்படிக்குத் தீமைசெய்வோமாக என்றும் சொல்லலாமல்லவா? நாங்கள் அப்படிப் போதிக்கிறவர்களென்றும் சிலர் எங்களைத் தூஷித்துச் சொல்லுகிறார்களே; அப்படிப் போதிக்கிறவர்கள் மேல் வரும் ஆக்கினை நீதியாய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என்ன? அவர்களைப்பார்க்கிலும் நாங்கள் விசேஷித்தவர்களா? எவ்வளவேனும் விசேஷித்தவர்களல்ல. யூதர் கிரேக்கர் யாவரும் பாவத்திற்குட்பட்டவர்களென்பதை முன்பு திருஷ்டாந்தப்படுத்தினோம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என்ன? அவர்களைப்பார்க்கிலும் நாங்கள் விசேஷித்தவர்களா? எவ்வளவேனும் விசேஷித்தவர்களல்ல. யூதர் கிரேக்கர் யாவரும் பாவத்திற்குட்பட்டவர்களென்பதை முன்பு திருஷ்டாந்தப்படுத்தினோம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ப்படியே: நீதிமான் ஒருவனாகிலும் இல்லை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ப்படியே: நீதிமான் ஒருவனாகிலும் இல்லை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ணர்வுள்ளவன் இல்லை; தேவனைத் தேடுகிறவன் இல்லை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ரும் வழிதப்பி, ஏகமாய்க் கெட்டுப்போனார்கள்; நன்மைசெய்கிறவன் இல்லை, ஒருவனாகிலும் இ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ரும் வழிதப்பி, ஏகமாய்க் கெட்டுப்போனார்கள்; நன்மைசெய்கிறவன் இல்லை, ஒருவனாகிலும் இ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தொண்டை திறக்கப்பட்ட பிரேதக்குழி, தங்கள் நாவுகளால் வஞ்சனைசெய்கிறார்கள்; அவர்களுடைய உதடுகளின் கீழே பாம்பின் விஷம் இருக்கிறது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தொண்டை திறக்கப்பட்ட பிரேதக்குழி, தங்கள் நாவுகளால் வஞ்சனைசெய்கிறார்கள்; அவர்களுடைய உதடுகளின் கீழே பாம்பின் விஷம் இருக்கிறது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வாய் சபிப்பினாலும் கசப்பினாலும் நிறைந்திருக்கிறது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கால்கள் இரத்தஞ்சிந்துகிறதற்குத் தீவிரிக்கிறது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சமும் நிர்ப்பந்தமும் அவர்கள் வழிகளிலிருக்கிறது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மாதான வழியை அவர்கள் அறியாதிருக்கிறார்கள்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கண்களுக்கு முன்பாகத் தெய்வபயமில்லை, என்று எழுதியிருக்கிறத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லும், வாய்கள் யாவும் அடைக்கப்படும்படிக்கும், உலகத்தார் யாவரும் தேவனுடைய ஆக்கினைத்தீர்ப்புக்கு ஏதுவானவர்களாகும்படிக்கும், நியாயப்பிரமாணம் சொல்லுகிறதெல்லாம் நியாயப்பிரமாணத்துக்கு உட்பட்டிருக்கிறவர்களுக்கே சொல்லுகிறதென்று அறிந்திருக்கிற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லும், வாய்கள் யாவும் அடைக்கப்படும்படிக்கும், உலகத்தார் யாவரும் தேவனுடைய ஆக்கினைத்தீர்ப்புக்கு ஏதுவானவர்களாகும்படிக்கும், நியாயப்பிரமாணம் சொல்லுகிறதெல்லாம் நியாயப்பிரமாணத்துக்கு உட்பட்டிருக்கிறவர்களுக்கே சொல்லுகிறதென்று அறிந்திருக்கிற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லும், வாய்கள் யாவும் அடைக்கப்படும்படிக்கும், உலகத்தார் யாவரும் தேவனுடைய ஆக்கினைத்தீர்ப்புக்கு ஏதுவானவர்களாகும்படிக்கும், நியாயப்பிரமாணம் சொல்லுகிறதெல்லாம் நியாயப்பிரமாணத்துக்கு உட்பட்டிருக்கிறவர்களுக்கே சொல்லுகிறதென்று அறிந்திருக்கிற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யிருக்க, பாவத்தை அறிகிற அறிவு நியாயப்பிரமாணத்தினால் வருகிறபடியால், எந்த மனுஷனும் நியாயப்பிரமாணத்தின் கிரியையினாலே தேவனுக்கு முன்பாக நீதிமானாக்கப்படுவத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யிருக்க, பாவத்தை அறிகிற அறிவு நியாயப்பிரமாணத்தினால் வருகிறபடியால், எந்த மனுஷனும் நியாயப்பிரமாணத்தின் கிரியையினாலே தேவனுக்கு முன்பாக நீதிமானாக்கப்படுவத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ிருக்க, நியாயப்பிரமாணமில்லாமல் தேவநீதி வெளியாக்கப்பட்டிருக்கிறது; அதைக்குறித்து நியாயப்பிரமாணமும் தீர்க்கதரிசனங்களும் சாட்சியிடு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ிருக்க, நியாயப்பிரமாணமில்லாமல் தேவநீதி வெளியாக்கப்பட்டிருக்கிறது; அதைக்குறித்து நியாயப்பிரமாணமும் தீர்க்கதரிசனங்களும் சாட்சியிடு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ு இயேசுகிறிஸ்துவைப்பற்றும் விசுவாசத்தினாலே பலிக்கும் தேவநீதியே; விசுவாசிக்கிற எவர்களுக்குள்ளும் எவர்கள்மேலும் அது பலிக்கும், வித்தியாசமே இ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ு இயேசுகிறிஸ்துவைப்பற்றும் விசுவாசத்தினாலே பலிக்கும் தேவநீதியே; விசுவாசிக்கிற எவர்களுக்குள்ளும் எவர்கள்மேலும் அது பலிக்கும், வித்தியாசமே இ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ல்லாரும் பாவஞ்செய்து, தேவமகிமையற்றவர்களாக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லவசமாய் அவருடைய கிருபையினாலே கிறிஸ்து இயேசுவிலுள்ள மீட்பைக்கொண்டு நீதிமான்களாக்கப்படுகிறார்கள்;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லவசமாய் அவருடைய கிருபையினாலே கிறிஸ்து இயேசுவிலுள்ள மீட்பைக்கொண்டு நீதிமான்களாக்கப்படுகிறார்கள்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் பொறுமையாயிருந்த முற்காலத்தில் நடந்த பாவங்களைத் தாம் பொறுத்துக்கொண்டதைக்குறித்துத் தம்முடைய நீதியைக் காண்பிக்கும்பொருட்டாகவும், தாம் நீதியுள்ளவரும், இயேசுவினிடத்தில் விசுவாசமாயிருக்கிறவனை நீதிமானாக்குகிறவருமாய் விளங்கும்படி, இக்காலத்திலே தமது நீதியைக் காண்பிக்கும்பொருட்டாகவ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் பொறுமையாயிருந்த முற்காலத்தில் நடந்த பாவங்களைத் தாம் பொறுத்துக்கொண்டதைக்குறித்துத் தம்முடைய நீதியைக் காண்பிக்கும்பொருட்டாகவும், தாம் நீதியுள்ளவரும், இயேசுவினிடத்தில் விசுவாசமாயிருக்கிறவனை நீதிமானாக்குகிறவருமாய் விளங்கும்படி, இக்காலத்திலே தமது நீதியைக் காண்பிக்கும்பொருட்டாகவ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் பொறுமையாயிருந்த முற்காலத்தில் நடந்த பாவங்களைத் தாம் பொறுத்துக்கொண்டதைக்குறித்துத் தம்முடைய நீதியைக் காண்பிக்கும்பொருட்டாகவும், தாம் நீதியுள்ளவரும், இயேசுவினிடத்தில் விசுவாசமாயிருக்கிறவனை நீதிமானாக்குகிறவருமாய் விளங்கும்படி, இக்காலத்திலே தமது நீதியைக் காண்பிக்கும்பொருட்டாகவ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ிறிஸ்து இயேசுவினுடைய இரத்தத்தைப்பற்றும் விசுவாசத்தினாலே பலிக்கும் கிருபாதார பலியாக அவரையே ஏற்படுத்தின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ிறிஸ்து இயேசுவினுடைய இரத்தத்தைப்பற்றும் விசுவாசத்தினாலே பலிக்கும் கிருபாதார பலியாக அவரையே ஏற்படுத்தின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யிருக்க, மேன்மைபாராட்டல் எங்கே? அது நீக்கப்பட்டதே. எந்தப் பிரமாணத்தினாலே? கிரியாப் பிரமாணத்தினாலேயா? அல்ல விசுவாசப்பிரமாணத்தினாலேயே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யிருக்க, மேன்மைபாராட்டல் எங்கே? அது நீக்கப்பட்டதே. எந்தப் பிரமாணத்தினாலே? கிரியாப் பிரமாணத்தினாலேயா? அல்ல விசுவாசப்பிரமாணத்தினாலேயே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மனுஷன் நியாயப்பிரமாணத்தின் கிரியைகளில்லாமல் விசுவாசத்தினாலேயே நீதிமானாக்கப்படுகிறான் என்று தீர்க்கிறோ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மனுஷன் நியாயப்பிரமாணத்தின் கிரியைகளில்லாமல் விசுவாசத்தினாலேயே நீதிமானாக்கப்படுகிறான் என்று தீர்க்கிறோ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மனுஷன் நியாயப்பிரமாணத்தின் கிரியைகளில்லாமல் விசுவாசத்தினாலேயே நீதிமானாக்கப்படுகிறான் என்று தீர்க்கிறோ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் யூதருக்குமாத்திரமா தேவன்? புறஜாதிகளுக்கும் தேவனல்லவா? ஆம் புறஜாதிகளுக்கும் அவர் தேவன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ிருத்தசேதனமுள்ளவர்களை விசுவாசத்தினாலும், விருத்தசேதனமில்லாதவர்களை விசுவாசத்தின் மூலமாயும் நீதிமான்களாக்குகிற தேவன் ஒருவரே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டியானால், விசுவாசத்தினாலே நியாயப்பிரமாணத்தை அவமாக்குகிறோமா? அப்படியல்ல; நியாயப்பிரமாணத்தை நிலைநிறுத்துகிறோமே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டியானால், விசுவாசத்தினாலே நியாயப்பிரமாணத்தை அவமாக்குகிறோமா? அப்படியல்ல; நியாயப்பிரமாணத்தை நிலைநிறுத்துகிறோம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2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ો શું યહૂદિયો પાસે એવું કઈ વિશિષ્ટ છે કે જે અન્ય લોકો પાસે નથી? સુન્નત શું કોઈ વિશિષ્ટ લાભ આપ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ા, યહૂદિઓને અનેક વિશિષ્ટ લાભો છે. સૌથી અગત્યની વાત એ છે કે બીજા લોકોને બદલે દેવે યહૂદિઓ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 મૂક્યો અને તેઓને ઉપદેશ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જો કે એ સાચું છે કે કેટલાએક યહૂદિઓ દેવને વિશ્વાસુ ન રહ્યા. પરંતુ શું એ કારણે દેવે જે વચન આપ્યા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એ પૂર્ણ નહિ કર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ના! જગતના બધા જ લોકો ભલે જૂઠા સાબિત થાય. તો પણ દેવ તો સાચો જ ઠરે. શાસ્ત્રોમાં કહ્યું છે તેમ:“ત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નો સત્ય સાબિત થશે, અને તારા ન્યાયમાં તું હંમેશા વિજયવંત થઈશ.” ગીતશાસ્ત્ર 51: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્યારે આપણે ખોટું કરીએ છીએ ત્યારે, તે સ્પષ્ટતાથી દર્શાવે છે કે દેવ સાચો છે. જો આ બાબત હોય તો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ે કહી શકીએ કે આપણને શિક્ષા કરવી તે દેવ માટે અયોગ્ય છે? (હું માણસોની રૂઢિ પ્રમાણે બોલું છું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ના! જો દેવ આપણને શિક્ષા ન કરે તો, પછી તે દુનિયાનો ન્યાય કરી શક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કોઈ વ્યક્તિ આવી દલીલ કરી શકે? “જો હું જૂઠ્ઠુ બોલું, તો તેનાથી દેવની કીર્તિ વધશે, કેમકે મ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સત્ય દેવના સત્યને પ્રગટ કરશે. તો પછી શા માટે મને પાપી ઠેરવો છ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કેટલાએક લોકો એવો દાવો કરે છે કે આમ કહેવું એ એમ કહેવા બરાબર છે કે, “આપણે અનિષ્ટ કરવું જોઈએ જ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રું થાય.” આગમન થાય તે રીતે ખોટા દાવાઓ કરીને લોકો અમારા પર આરોપ મૂકે છે, કે અમે એ રીતે ઉપદેશ આપી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ીએ કે જે લોકો ખોટા દાવા કરે છે તે ખોટા છે ને દેવે તેમને શિક્ષા કરવી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ો શું આપણે યહૂદિઓ બીજા લોકો કરતાં વધારે સારા છીએ? ના! અમે તો માત્ર હમણા જ આક્ષેપ કર્યો કે બધા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યહૂદિઓ-બિનયહૂદિયો સૌ પાપની સત્તા હેઠળ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શાસ્ત્રોમાં કહ્યું છે તેમ: “પાપ કર્યુ ના હોય એવી કોઈ વ્યક્તિ નથી,એક પણ નથી! શાસ્ત્રમાં લખ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માણે કોઈ ન્યાયી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એવું કોઈ નથી જે સમજે. એવું કોઈ નથી જે ખરેખર દેવ સાથે રહેવા ઈચ્છતું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સૌ લોકો દેવથી દૂર ભટકી ગયા છે, અને એ બધાએ પોતાની યોગ્યતા ગુમાવી છે. કોઈ પણ વ્યક્તિ સત્કર્મ આચર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ણાતી નથી. એક પણ નહિ!” ગીતશાસ્ત્ર 14:1-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લોકોનું મોં ખુલ્લી કબરો જેવું છે; તેઓની જીભો જૂઠ્ઠું બોલી રહી છે.” ગીતશાસ્ત્ર 5:9“ઝેર ઓક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્પોની જેમ તેઓ કડવી વાણી બોલતા ફરે છે;” ગીતશાસ્ત્ર 140: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ઓનું મોં કડવાશ અને શ્રાપથી ભરેલું છે.” ગીતશાસ્ત્ર 10:7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બીજા લોકોને ઈજા કરવા અને મારી નાખવા લોકો હંમેશા તત્પર હોય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ઓ જ્યાં જ્યાં જાય છે ત્યાં વિનાશ નોતરે છે અને દુ:ખો ફેલ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લોકોને શાંતિનો માર્ગ સૂઝતો જ નથી.” યશાયા 59:7-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તેઓને દેવ પ્રત્યે આદર કે ડર નથી.” ગીતશાસ્ત્ર 36: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જાણીએ છીએ કે નિયમશાસ્ત્ર જે કહે છે તે બાબતો એવા માણસોને સંબોધીને કહેવામાં આવી છે કે જેઓ નિય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ેઠળ છે. આ બાબત તેમને કોઈ પણ બહાના કાઢતા અટકાવે છે. તેથી આખું વિશ્વ દેવના ચુકાદા સામે ઉઘાડું પ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શા માટે? કારણ કે નિયમશાસ્ત્ર જે ઈચ્છે છે તેના પાલન વડે કોઈ પણ વ્યક્તિ દેવ આગળ ન્યાયી ઠરી શકે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 નિયમશાસ્ત્ર આપણને માત્ર આપણા પાપોથી સભાન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નિયમશાસ્ત્ર વિના લોકોને સાચા બનાવવા માટે હવે દેવ પાસે એક નવો માર્ગ છે. અને એ નવો માર્ગ દે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ને બતાવ્યો છે. જૂના કરારે અને પ્રબોધકોએ આપણને આ નવા માર્ગ વિષે અગાઉ કહેલું 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ઈસુ ખ્રિસ્તમાં જે લોકો વિશ્વાસ રાખશે તેમના ઉદ્ધાર માટે દેવ તેમને ન્યાયી બનાવશે. જે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રિસ્તમાં વિશ્વાસુ છે, એવા સૌ લોકોનો ઉદ્ધાર દેવ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સઘળાએ પાપ કર્યુ છે તેથી દેવના મહિમા વિષે સઘળા અધૂર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દેવની કૃપાથી લોકોને દેવ સાથે ન્યાયી બનાવાય છે. અને તે વિનામૂલ્ય ભેટ છે. ઈસુ ખ્રિસ્ત જે આપણ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માંથી મુક્ત કરે છે તેના દ્વારા આ પરિપૂર્ણ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દેવે ઈસુને એવા માર્ગ તરીકે આપ્યો જેનાથી વિશ્વાસ દ્વારા લોકોના પાપોને માફી મળી છે. દેવ ઈસુના રક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વારા માફ કરે છે. આના દ્વારા દેવે દર્શાવ્યું કે તે ન્યાયી હતો. જ્યારે ભૂતકાળમાં થયેલા લોકો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ોને તેની સહનશીલતાને લીધે તેણે દરગુજર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અને હવે આપણી વચ્ચે ઈસુને મોકલીને દેવ એ બતાવવા માગે છે કે દેવ જે કરે છે તે સત્ય છે. દેવે આમ કર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થી તે ન્યાયોચિત ન્યાય આપતી વખતે ઈસુમાં જેને વિશ્વાસ છે તેને તે જ સમયે ન્યાયી ઠર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ો પછી પોતાના માટે વડાઈ કરવાનું ક્યાં રહ્યું? તેનું સ્થાન નથી. નિયમશાસ્ત્ર જે કામની અપેક્ષા રાખ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તેને અનુસરવાથી નહિ પણ વિશ્વાસના માર્ગે કે જેમાં વડાઈનો સમાવેશ થયેલ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ો એવું કેમ હશે? કારણ કે આપણે માનીએ છીએ કે નિયમ મુજબ મનુષ્યો જે કઈ કરે છે તેને લીધે નહિ, પરંત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માં વિશ્વાસ દ્વારા જ દેવ આપણને ઉદ્ધારને યોગ્ય બનાવે છે. લોકો નિયમશાસ્ત્રની કરણીઓથી નહિ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થી ન્યાયી ઠ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માત્ર યહૂદિઓનો જ દેવ નથી, બિન-યહૂદિઓનો પણ તે દેવ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દેવ માત્ર એક જ છે અને તે યહૂદિઓને તેમજ બિનયહૂદિઓને એમના વિશ્વાસના આધારે ન્યાયી ઠર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ેથી આપણે વિશ્વાસના માર્ગને અનુસરવાથી, નિયમશાસ્ત્રથી દૂર રહીને કાર્ય કરતા નથી. ના! તેને બદલે અ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નિયમશાસ્ત્રને તેનું યોગ્ય સ્થાન આપ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2026-10-20T04:36:30Z</dcterms:created>
  <dcterms:modified xsi:type="dcterms:W3CDTF">2026-10-20T04:36:30Z</dcterms:modified>
  <dc:title>રોમનોને પત્ર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