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presProps" Target="presProps.xml"/>
  <Relationship Id="rId78" Type="http://schemas.openxmlformats.org/officeDocument/2006/relationships/viewProps" Target="viewProps.xml"/>
  <Relationship Id="rId7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ாரென்றால், எத்சேர் என்னும் தலைவன், அவனுக்கு இரண்டாவது ஒபதியா; மூன்றாவது எலியாப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லாவது மிஸ்மன்னா, ஐந்தாவது எரேமியா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றாவது அத்தாயி, ஏழாவது எலியே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ட்டாவது யோகனான், ஒன்பதாவது எல்சபாத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த்தாவது எரேமியா, பதினோரவது மக்பன்னாய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் புத்திரரான இவர்கள் இராணுவத்தலைவராயிருந்தார்கள்; அவர்களில் சிறியவன் நூறுபேருக்கும் பெரியவன் ஆயிரம்பேருக்கும் சேர்வைக்காரர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த் புத்திரரான இவர்கள் இராணுவத்தலைவராயிருந்தார்கள்; அவர்களில் சிறியவன் நூறுபேருக்கும் பெரியவன் ஆயிரம்பேருக்கும் சேர்வைக்காரரா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கரைபுரண்டுபோயிருக்கிற முதலாம் மாதத்தில் அதைக் கடந்து, கிழக்கேயும் மேற்கேயும் பள்ளத்தாக்குகளில் இருக்கிற யாவரையும் துரத்திவிட்டவர்கள் இவ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யோர்தான் கரைபுரண்டுபோயிருக்கிற முதலாம் மாதத்தில் அதைக் கடந்து, கிழக்கேயும் மேற்கேயும் பள்ளத்தாக்குகளில் இருக்கிற யாவரையும் துரத்திவிட்டவர்கள் இவ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பென்யமீன் புத்திரரிலும் யூதாபுத்திரரிலும் சிலர் அரணான ஸ்தலத்தில் இருக்கிற தாவீதினிடத்தில் 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ாவீது புறப்பட்டு, அவர்களுக்கு எதிர்கொண்டுபோய், அவர்களுக்கு உத்தரவுகொடுத்து: நீங்கள் எனக்கு உதவிசெய்ய சமாதானமாய் என்னிடத்தில் வந்தீர்களானால், என் இருதயம் உங்களோடு இசைந்திருக்கும்; என் கைகளில் கொடுமை இல்லாதிருக்க, என்னை என் சத்துருக்களுக்குக் காட்டிக்கொடுக்க வந்தீர்களேயாகில், நம்முடைய பிதாக்களின் தேவன் அதைப் பார்த்துக் கண்டிப்பாராக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திபதிகளுக்குத் தலைவனான அமாசாயின்மேல் ஆவி இறங்கினதினால், அவன்: தாவீதே, நாங்கள் உம்முடையவர்கள்; ஈசாயின் குமாரனே உமது பட்சமாயிருப்போம்; உமக்குச் சமாதானம், சமாதானம்; உமக்கு உதவிசெய்கிறவர்களுக்கும் சமாதானம்; உம்முடைய தேவன் உமக்குத் துணை நிற்கிறார் என்றான்; அப்பொழுது தாவீது அவர்களைச் சேர்த்துக்கொண்டு, அவர்களைத் தண்டுக்குத் தலைவராக்க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வுலின்மேல் யுத்தம்பண்ணப்போகிற பெலிஸ்தருடனேகூடத் தாவீது வருகிறபோது, மனாசேயிலும் சிலர் அவன் பட்சமாய்ச் சேர்ந்தார்கள்; பெலிஸ்தரின் பிரபுக்கள் யோசனைபண்ணி, அவன் நம்முடைய தலைகளுக்கு மோசமாய்த் தன் ஆண்டவனாகிய சவுலின் பட்சமாய்ப் போவான் என்று அவனை அனுப்பிவிட்டார்கள்: அதனால் அவர்கள் இவர்களுக்கு உதவிசெய்யவ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அவன் சிக்லாகுக்குத் திரும்பிப்போகையில், மனாசேயில் அத்னாக், யோசபாத், எதியாவேல், மிகாயேல், யோசபாத், எலிகூ, சில்த்தாயி என்னும் மனாசே கோத்திரத்தாரின் ஆயிரத்துச் சேர்வைக்காரர் அவன் பட்சமாய் வந்த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அவன் சிக்லாகுக்குத் திரும்பிப்போகையில், மனாசேயில் அத்னாக், யோசபாத், எதியாவேல், மிகாயேல், யோசபாத், எலிகூ, சில்த்தாயி என்னும் மனாசே கோத்திரத்தாரின் ஆயிரத்துச் சேர்வைக்காரர் அவன் பட்சமாய் வ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ண்டுக்கு விரோதமாய் இவர்கள் தாவீதுக்கு உதவிசெய்தார்கள்; இவர்களெல்லாரும் பராக்கிரமசாலிகளும் இராணுவத்தில் சேர்வைக்காரருமா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ண்டுக்கு விரோதமாய் இவர்கள் தாவீதுக்கு உதவிசெய்தார்கள்; இவர்களெல்லாரும் பராக்கிரமசாலிகளும் இராணுவத்தில் சேர்வைக்காரருமாயி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ளுக்குநாள் தாவீதுக்கு உதவிசெய்யும் மனுஷர் அவனிடத்தில் வந்து சேர்ந்தபடியால், அவர்கள் தேவசேனையைப்போல மகா சேனையா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ாலத்திலே நாளுக்குநாள் தாவீதுக்கு உதவிசெய்யும் மனுஷர் அவனிடத்தில் வந்து சேர்ந்தபடியால், அவர்கள் தேவசேனையைப்போல மகா சேனையா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க்கின்படியே, சவுலின் ராஜ்யபாரத்தைத் தாவீதினிடமாய்த் திருப்ப, எப்ரோனிலிருக்கிற அவனிடத்துக்கு வந்த யுத்த சன்னத்தரான தலைவரின் இலக்கமாவன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வாக்கின்படியே, சவுலின் ராஜ்யபாரத்தைத் தாவீதினிடமாய்த் திருப்ப, எப்ரோனிலிருக்கிற அவனிடத்துக்கு வந்த யுத்த சன்னத்தரான தலைவரின் இலக்கமாவன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புத்திரரில் பரிசையும் ஈட்டியும் பிடித்து, யுத்தசன்னத்தரானவர்கள் ஆறாயிரத்து எண்ணூறுபே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ாபுத்திரரில் பரிசையும் ஈட்டியும் பிடித்து, யுத்தசன்னத்தரானவர்கள் ஆறாயிரத்து எண்ணூறு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ிமியோன் புத்திரரில் பராக்கிரமசாலிகளாகிய யுத்தவீரர் ஏழாயிரத்து நூறு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லேவி புத்திரரில் நாலாயிரத்து அறுநூறுபே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் சந்ததியாரின் அதிபதியாகிய யோயதாவும், அவனோடிருந்த மூவாயிரத்து; எழுநூறுபேர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ரோன் சந்ததியாரின் அதிபதியாகிய யோயதாவும், அவனோடிருந்த மூவாயிரத்து; எழுநூறுபேர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ராக்கிரமசாலியான சாதோக் என்னும் வாலிபனும், அவன் தகப்பன் வம்சத்தாரான இருபத்திரண்டு தலைவரும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ன்யமீன் புத்திரரான சவுலின் சகோதரரில் மூவாயிரம்பேர்; அதுவரைக்கும் அவர்களில் மிச்சமானவர்கள் சவுலின் குடும்பத்தைக் காப்பாற்றப் பார்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பென்யமீன் புத்திரரான சவுலின் சகோதரரில் மூவாயிரம்பேர்; அதுவரைக்கும் அவர்களில் மிச்சமானவர்கள் சவுலின் குடும்பத்தைக் காப்பாற்றப் பார்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ிராயீம் புத்திரரில் தங்கள் பிதாக்களின் வம்சத்தில் பேர் பெற்ற மனுஷரான பராக்கிரமசாலிகள் இருபதினாயிரத்து எண்ணூறுபே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எப்பிராயீம் புத்திரரில் தங்கள் பிதாக்களின் வம்சத்தில் பேர் பெற்ற மனுஷரான பராக்கிரமசாலிகள் இருபதினாயிரத்து எண்ணூறுபே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னாசேயின் பாதிக்கோத்திரத்தில் தாவீதை ராஜாவாக்குகிறதற்கு வரும்படி, பேர்பேராகக் குறிக்கப்பட்டவர்கள் பதினெண்ணாயிரம்பே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னாசேயின் பாதிக்கோத்திரத்தில் தாவீதை ராஜாவாக்குகிறதற்கு வரும்படி, பேர்பேராகக் குறிக்கப்பட்டவர்கள் பதினெண்ணாயிரம்பே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சக்கார் புத்திரரில், இஸ்ரவேலர் செய்யவேண்டியது இன்னதென்று அறிந்து காலாகாலங்களுக்குத் தகுந்த யோசனை சொல்லத்தக்க தலைவர்கள் இருநூறுபேரும், இவர்கள் வாக்குக்குச் செவிகொடுத்த இவர்களுடைய எல்லாச் சகோதரரும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சக்கார் புத்திரரில், இஸ்ரவேலர் செய்யவேண்டியது இன்னதென்று அறிந்து காலாகாலங்களுக்குத் தகுந்த யோசனை சொல்லத்தக்க தலைவர்கள் இருநூறுபேரும், இவர்கள் வாக்குக்குச் செவிகொடுத்த இவர்களுடைய எல்லாச் சகோதரரும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சக்கார் புத்திரரில், இஸ்ரவேலர் செய்யவேண்டியது இன்னதென்று அறிந்து காலாகாலங்களுக்குத் தகுந்த யோசனை சொல்லத்தக்க தலைவர்கள் இருநூறுபேரும், இவர்கள் வாக்குக்குச் செவிகொடுத்த இவர்களுடைய எல்லாச் சகோதரரும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ெபுலோன் புத்திரரில் சகலவித யுத்த ஆயுதங்களாலும் யுத்தம் செய்கிறதற்கும், தங்கள் அணியைக் காத்துநிற்கிறதற்கும் பழகி, வஞ்சனைசெய்யாமல் யுத்தத்திற்குப் போகத்தக்கவர்கள் ஐம்பதினாயிரம்பே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செபுலோன் புத்திரரில் சகலவித யுத்த ஆயுதங்களாலும் யுத்தம் செய்கிறதற்கும், தங்கள் அணியைக் காத்துநிற்கிறதற்கும் பழகி, வஞ்சனைசெய்யாமல் யுத்தத்திற்குப் போகத்தக்கவர்கள் ஐம்பதினாயிரம்பே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ப்தலி புத்திரரில் ஆயிரம் தலைவர்கள் பரிசையும் ஈட்டியும் பிடித்த அவர்களோடேகூட இருந்தவர்கள் முப்பத்தேழாயிரம்பே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ப்தலி புத்திரரில் ஆயிரம் தலைவர்கள் பரிசையும் ஈட்டியும் பிடித்த அவர்களோடேகூட இருந்தவர்கள் முப்பத்தேழாயிரம்பே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ாண் புத்திரரில் யுத்தத்திற்குத் தேறினவர்கள் இருபத்து எண்ணாயிரத்து அறுநூறுபே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சேர் புத்திரரில் யுத்தத்திற்குத் தேறினவர்களாய் சேவகம்பண்ணப்போகத்தக்கவர்கள் நாற்பதினாயிரம்பே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ர்தானுக்கு அக்கரையான ரூபனியரிலும், காத்தியரிலும், மனாசேயின் பாதிக்கோத்திரத்தாரிலும், யுத்தம்பண்ண சகலவித ஆயுதங்களையும் தரித்தவர்கள் நூற்றிருபதினாயிரம்பே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யோர்தானுக்கு அக்கரையான ரூபனியரிலும், காத்தியரிலும், மனாசேயின் பாதிக்கோத்திரத்தாரிலும், யுத்தம்பண்ண சகலவித ஆயுதங்களையும் தரித்தவர்கள் நூற்றிருபதினாயிரம்பே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வீதை இஸ்ரவேலின்மேல் ராஜாவாக்குகிறதற்கு, இந்த யுத்தமனுஷர் எல்லாரும் அணி அணியாய் வைக்கப்பட்டவர்களாக, உத்தம இருதயத்தோடே எப்ரோனுக்கு வந்தார்கள்; இஸ்ரவேலில் மற்ற யாவரும் தாவீதை ராஜாவாக்குகிறதற்கு ஒருமனப்பட்டிருந்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தாவீதை இஸ்ரவேலின்மேல் ராஜாவாக்குகிறதற்கு, இந்த யுத்தமனுஷர் எல்லாரும் அணி அணியாய் வைக்கப்பட்டவர்களாக, உத்தம இருதயத்தோடே எப்ரோனுக்கு வந்தார்கள்; இஸ்ரவேலில் மற்ற யாவரும் தாவீதை ராஜாவாக்குகிறதற்கு ஒருமனப்பட்டிருந்த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அங்கே தாவீதோடேகூட மூன்றுநாள் இருந்து, போஜனபானம்பண்ணினார்கள்; அவர்கள் சகோதரர் அவர்களுக்காகச் சகலத்தையும் ஆயத்தம்பண்ணியிருந்த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ர்கள் அங்கே தாவீதோடேகூட மூன்றுநாள் இருந்து, போஜனபானம்பண்ணினார்கள்; அவர்கள் சகோதரர் அவர்களுக்காகச் சகலத்தையும் ஆயத்தம்பண்ணியிருந்த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சக்கார், செபுலோன், நப்தலியின் எல்லைமட்டும் அவர்களுக்குச் சமீபமாயிருந்தவர்களும், கழுதைகள்மேலும் ஒட்டகங்கள்மேலும் கோவேறு கழுதைகள்மேலும் மாடுகள்மேலும், தின்பண்டங்களாகிய மா, அத்திப்பழ அடைகள், வற்றலான திராட்சப்பழங்கள், திராட்சரசம், எண்ணெய் ஆடுமாடுகள் ஆகிய இவைகளை வேண்டிய மட்டும் ஏற்றிக்கொண்டுவந்தார்கள்; இஸ்ரவேலிலே மகிழ்ச்சியுண்டாயிற்ற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ீசின் குமாரனாகிய சவுலினிமித்தம் இன்னும் மறைவாயிருக்கையில், சிக்லாகிலிருக்கிற அவனிடத்திற்கு வந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கீசின் குமாரனாகிய சவுலினிமித்தம் இன்னும் மறைவாயிருக்கையில், சிக்லாகிலிருக்கிற அவனிடத்திற்கு வந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ுத்தத்திற்கு ஒத்தாசை செய்த வில்வீரரும், கவண்கல் எறிகிறதற்கும் வில்லினால் அம்பு எய்கிறதற்கும் வலது இடது கைவாட்டமான பராக்கிரமசாலிகளான மற்ற மனுஷருமாவன: சவுலின் சகோதரராகிய பென்யமீன் கோத்திரத்தில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ுத்தத்திற்கு ஒத்தாசை செய்த வில்வீரரும், கவண்கல் எறிகிறதற்கும் வில்லினால் அம்பு எய்கிறதற்கும் வலது இடது கைவாட்டமான பராக்கிரமசாலிகளான மற்ற மனுஷருமாவன: சவுலின் சகோதரராகிய பென்யமீன் கோத்திரத்தில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பேயா ஊரானாகிய சேமாவின் குமாரர் அகியேசர் என்னும் தலைவனும், யோவாசும், அஸ்மாவேத்தின் குமாரராகிய எசியேலும், பேலேத்தும், பெராக்கா, ஆனதோத்தியனான ஏகூ என்பவர்கள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ிபேயா ஊரானாகிய சேமாவின் குமாரர் அகியேசர் என்னும் தலைவனும், யோவாசும், அஸ்மாவேத்தின் குமாரராகிய எசியேலும், பேலேத்தும், பெராக்கா, ஆனதோத்தியனான ஏகூ என்பவர்களும்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பேரில் பராக்கிரமனும் முப்பதுபேருக்குப் பெரியவனுமான இஸ்மாயா என்னும் கிபியோனியனும், எரேமியா, யகாசியேல், யோகனான், கெதேரூரானான யோசபாத்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ப்பதுபேரில் பராக்கிரமனும் முப்பதுபேருக்குப் பெரியவனுமான இஸ்மாயா என்னும் கிபியோனியனும், எரேமியா, யகாசியேல், யோகனான், கெதேரூரானான யோசபாத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லுசாயி, எரிமோத், பிகலியா, அரியா, அருப்பியனான செப்பத்தியா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ல்க்கானா, எஷியா, அசாரியேல், யொவேசேர், யசொபெயாம் என்னும் கோரேகியர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ொவேலா, செபதியா என்னும் கேதோர் ஊரானான ஏரோகாமின் குமாரரும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த்தியரில் பரிசையும் ஈட்டியும் பிடித்து, சிங்கமுகம் போன்ற முகமும், மலைகளிலிருக்கிற வெளிமான் வேகம்போன்ற வேகமுமுள்ளவர்களாயிருந்து, யுத்தசேவகரான பராக்கிரமசாலிகள் சிலரும் வனாந்தரத்திலுள்ள அரணான இடத்தில் இருக்கிற தாவீது பட்சமாய்ச் சேர்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Ezer the first, Obadiah the second, Eliab the thir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Mishmannah the fourth, Jeremiah the fif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ttai the sixth, Eliel the seven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Johanan the eighth, Elzabad the ninth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Jeremiah the tenth, Machbanai the eleven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se were of the sons of Gad, captains of the host: one of the least was over an hundr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greatest over a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se are they that went over Jordan in the first month, when it had overflowed all his bank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put to flight all them of the valleys, both toward the east, and toward the we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there came of the children of Benjamin and Judah to the hold unto Davi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David went out to meet them, and answered and said unto them, If all of you be co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aceably unto me to help me, mine heart shall be knit unto you: but if all of you be come to betra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 to mine enemies, seeing there is no wrong in mine hands, the God of our fathers look thereon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buke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n the spirit came upon Amasai, who was chief of the captains, and he said, Yours are w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avid, and on your side, you son of Jesse: peace, peace be unto you, and peace be to yours helper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your God helps you. Then David received them, and made them captains of the b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here fell some of Manasseh to David, when he came with the Philistines against Saul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attle: but they helped them not: for the lords of the Philistines upon advisement sent him away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aying, He will fall to his master Saul to the jeopardy of our head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s he went to Ziklag, there fell to him of Manasseh, Adnah, and Jozabad, and Jediael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chael, and Jozabad, and Elihu, and Zilthai, captains of the thousands that were of Manasse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they helped David against the band of the rovers: for they were all mighty men of valour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were captains in the ho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at that time day by day there came to David to help him, until it was a great host, lik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ost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se are the numbers of the bands that were ready armed to the war, and came to David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on, to turn the kingdom of Saul to him, according to the word of the LOR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e children of Judah that bare shield and spear were six thousand and eight hundred, read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med to the w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Of the children of Simeon, mighty men of valour for the war, seven thousand and one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Of the children of Levi four thousand and six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And Jehoiada was the leader of the Aaronites, and with him were three thousand and s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undre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And Zadok, a young man mighty of valour, and of his father's house twenty and two captain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And of the children of Benjamin, the kindred of Saul, three thousand: for until now the greates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 of them had kept the ward of the house of Sau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And of the children of Ephraim twenty thousand and eight hundred, mighty men of valour, famou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roughout the house of their fath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And of the half tribe of Manasseh eighteen thousand, which were expressed by name, to come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ke David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And of the children of Issachar, which were men that had understanding of the times, to kn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at Israel ought to do; the heads of them were two hundred; and all their brethren were at thei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mmandmen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Of Zebulun, such as went forth to battle, expert in war, with all instruments of war, fift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, which could keep rank: they were not of double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And of Naphtali a thousand captains, and with them with shield and spear thirty and se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And of the Danites expert in war twenty and eight thousand and six hundr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And of Asher, such as went forth to battle, expert in war, forty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And on the other side of Jordan, of the Reubenites, and the Gadites, and of the half tribe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asseh, with all manner of instruments of war for the battle, an hundred and twenty thousa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All these men of war, that could keep rank, came with a perfect heart to Hebron, to make Davi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king over all Israel: and all the rest also of Israel were of one heart to make David k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And there they were with David three days, eating and drinking: for their brethren had prepar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Moreover they that were nigh them, even unto Issachar and Zebulun and Naphtali, brought bread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ses, and on camels, and on mules, and on oxen, and food, meal, cakes of figs, and bunches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aisins, and wine, and oil, and oxen, and sheep abundantly: for there was joy in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these are they that came to David to Ziklag, while he yet kept himself close because of Sa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on of Kish: and they were among the mighty men, helpers of the wa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y were armed with bows, and could use both the right hand and the left in hurling stones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ooting arrows out of a bow, even of Saul's brethren of Benjami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he chief was Ahiezer, then Joash, the sons of Shemaah the Gibeathite; and Jeziel, and Pelet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s of Azmaveth; and Berachah, and Jehu the Antothit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smaiah the Gibeonite, a mighty man among the thirty, and over the thirty; and Jeremia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Jahaziel, and Johanan, and Josabad the Gederat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Eluzai, and Jerimoth, and Bealiah, and Shemariah, and Shephatiah the Haruphit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Elkanah, and Jesiah, and Azareel, and Joezer, and Jashobeam, the Korhit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Joelah, and Zebadiah, the sons of Jeroham of Gedo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of the Gadites there separated themselves unto David into the hold to the wilderness m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, and men of war fit for the battle, that could handle shield and buckler, whose faces we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ike the faces of lions, and were as swift as the roes upon the mountain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Chronicles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2026-10-21T02:59:07Z</dcterms:created>
  <dcterms:modified xsi:type="dcterms:W3CDTF">2026-10-21T02:59:07Z</dcterms:modified>
  <dc:title>1 Chronicles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