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ெண்ணை விவாகம்பண்ணவேண்டாம்; இவ்விடத்தில் உனக்குக் குமாரரும் குமாரத்திகளும் இருக்கவேண்டா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ோடே புசித்துக்குடிக்க உட்காரும்படி விருந்துவீட்டிலும் பிரவேசிய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் தனக்கு தேவர்களை உண்டுபண்ணலாமோ? அவைகள் தேவர்கள் அல்லவ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ा यह वचन मेर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 स्थान में विवाह कर के बेटे-बेटियां मत जन्म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जो बेटे-बेटियां इस स्थान में उत्पन्न हों और जो माताएं उन्हें जनें और जो पिता उन्हें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जन्माए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नके विषय यहोवा यों कहता है, वे बुरी बुरी बीमारियों से मरेंगे। उनके लिये कोई छाती न पीटेगा, न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मिट्टी देगा; वे भूमि के ऊपर खाद की नाईं पड़े रहेंगे। वे तलवार और महंगी से मर मिटेंगे, और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थें आकाश के पक्षियों और मैदान के पशुओं का आहार हो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ने कहा, जिस घर में रोना पीटना हो उस में न जाना, न छाती पीटने के लिये कहीं जाना और न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े लिये शोक करना; क्योंकि यहोवा की यह वाणी है कि मैं ने अपनी शान्ति और करुणा और दया इन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से उठा 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 कारण इस देश के छोटे-बड़े सब मरेंगे, न तो इन को मिट्टी दी जाएगी, न लोग छाती पीटेंगे, न अप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रीर चीरेंगे, और न सिर मुंड़ाएंगे। इनके लिये कोई शोक करने वालों को रोटी न बाटेंगे कि शोक में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ि द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न लोग पिता वा माता के मरने पर किसी को शान्ति के लिये कटोरे में दाखमधु पिल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ू जेवनार के घर में इनके साथ खाने-पीने के लिये न ज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ोंकि सेनाओं का यहोवा, इस्राएल का परमेश्वर यों कहता है, देख, तुम लोगों के देखते और तुम्हारे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ों में मैं ऐसा करूंगा कि इस स्थान में न तो हर्ष और न आनन्द का शब्द सुनाईं पड़ेगा, न दुल्हे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ुल्हिन का शब्द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जब तू इन लोगों से ये सब बातें कहे, और वे तुझ से पूछें कि यहोवा ने हमारे ऊपर यह सारी ब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पत्ति डालने के लिये क्यों कहा है? हमारा अधर्म क्या है और हम ने अपने परमेश्वर यहोवा के विरुद्ध कौ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 पाप क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ो तू इन लोगों से कहना, यहोवा की यह वाणी है, क्योंकि तुम्हारे पुरखा मुझे त्यागकर दूसरे देवत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ीछे चले, और उनकी उपासना कर के उन को दण्डवत की, और मुझ को त्याग दिया और मेरी व्यवस्था का पाल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ओर जितनी बुराई तुम्हारे पुरखाओं ने की थी, उस से भी अधिक तुम करते हो, क्योंकि तुम अपने बुरे म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ठ पर चलते हो और मेरी नहीं सुनत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इस कारण मैं तुम को इस देश से उखाड़ कर ऐसे देश में फेंक दूंगा, जिस को न तो तुम जानते हो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पुरखा जानते थे; और वहां तुम रात-दिन दूसरे देवताओं की उपासना करते रहोगे, क्योंकि वहां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पर कुछ अनुग्रह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यहोवा की यह वाणी हुई, देखो, ऐसे दिन आने वाले हैं जिन में फिर यह न कहा जाएगा कि यहोवा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ियों को मिस्र देश से छुड़ा ले आया उसके जीवन की सौगन्ध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रन यह कहा जाएगा कि यहोवा जो इस्राएलियों को उत्तर के देश से और उन सब देशों से जहां उसने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रबस कर दिया था छुड़ा ले आया, उसके जीवन की सौगन्ध। क्योंकि मैं उन को उनके निज देश में जो मैं ने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्वजों को दिया था, लौटा ले आ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देखो, यहोवा की यह वाणी है कि मैं बहुत से मछुओं को बुलवा भेजूंगा कि वे इन लोगों को पकड़ लें, औ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मैं बहुत से बहेलियों को बुलवा भेजूंगा कि वे इन को अहेर कर के सब पहाड़ों और पहाडिय़ों पर स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ट्टानों की दरारों में से निकाल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ोंकि उनका पूरा चाल-चलन मेरी आंखों के साम्हने प्रगट है; वह मेरी दृष्टि से छिपा नहीं है, न उन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र्म मेरी आखों से गुप्त है। सो मैं उनके अधर्म और पाप का दूना दण्ड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उन्होंने मेरे देश को अपनी घृणित वस्तुओं की लोथों से अशुद्ध किया, और मेरे निज भाग को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ता से भ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े यहोवा, हे मेरे बल और दृढ़ गढ़, संकट के समय मेरे शरणस्थान, जातिजाति के लोग पृथ्वी की चहुं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तेरे पास आकर कहेंगे, निश्चय हमारे पुरखा झूठी, व्यर्थ और निष्फल वस्तुओं को अपनाते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ा मनुष्य ईश्वरों को बनाए? नहीं, वे ईश्वर नहीं हो सकत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 कारण, एक इस बार, मैं इन लोगों को अपना भुजबल और पराक्रम दिखाऊंगा, और वे जानेंगे कि मेर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2026-10-22T08:46:14Z</dcterms:created>
  <dcterms:modified xsi:type="dcterms:W3CDTF">2026-10-22T08:46:14Z</dcterms:modified>
  <dc:title>यिर्मयाह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