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யவே தேவ தயவே
மானிலத்தில் தேவை என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க்களித்த வானபரன்
வாக்கு மாறார் நம்பிடுவேன்
நம்பினோரைக் கைவிடாரே
நர்பாதமே சரணடைந்தேன் --- 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ஏசுவின் பொன் நாமத்தினால்
ஏதென்கிலும் கேட்டிடினும்
தம் சித்தம் போல் தந்திடுவார்
தந்தையிவர் எந்தனுக்கே --- 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க்கள் தூஷித்தாலும்
சக்தியீந்தென பட்சம் தந்திடுவார்
ஆதரவே அளித்திடுவார்
ஆறுதலாய் வாழ்ந்திடுவேன் --- 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ில் ஏதும் பெலனில்லையே
எந்தனுக்காய் இராப்பகலாய்
நீதியுள்ள நேசர் இயேசு
நித்தியமாய் பரிந்துரைப்பார் --- 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ாய் வயிற்றில் இருந்த முதல்
தமக்கே என்னை தெரிந்தெடுத்தார்
என் அழைப்பும் நிறைவேற
எப்படியும் கிரியை செய்வார் --- 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ம் வருகை தரணியிலே
தாமதமாய் நடந்தினும்
சார்ந்தவரை அனுதினமும்
சோர்ந்திடாமல் ஜெபித்திடுவேன் --- 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2026-07-30T15:11:50Z</dcterms:created>
  <dcterms:modified xsi:type="dcterms:W3CDTF">2026-07-30T15:11:50Z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