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 ஸ்தோத்தி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 ஸ்தோத்தி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 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 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மனுஷனை நீர் கவனிக்கிறதற்கும், மனுபுத்திரனை நீர் எண்ணுகிதற்கும், அவன் எம்மாத்திரம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மாயைக்கு ஒப்பாயிருக்கிறான்; அவன் நாட்கள் கடந்துபோகிற நிழலுக்குச் சமான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நீர் உமது வானங்களைத் தாழ்த்தி இறங்கி, பர்வதங்கள் புகையும்படி அவைகளைத் தொ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ன்னல்களை வரவிட்டுச் சத்துருக்களைச் சிதறடியும், உமது அம்புகளை எய்து அவர்களைக் கலங்கட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ன்னல்களை வரவிட்டுச் சத்துருக்களைச் சிதறடியும், உமது அம்புகளை எய்து அவர்களைக் கலங்கட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ான் உமக்குப் புதுபாட்டைப் பாடுவேன்; தம்புரினாலும் பத்துநரம்பு வீணையினாலும் உம்மைக் கீர்த்தன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ான் உமக்குப் புதுபாட்டைப் பாடுவேன்; தம்புரினாலும் பத்துநரம்பு வீணையினாலும் உம்மைக் கீர்த்தன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ே ராஜாக்களுக்கு ஜெயத்தைத் தந்து, உமதடியானாகிய தாவீதைப் பொல்லாத பட்டயத்திற்குத் தப்புவிக்கிற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ே ராஜாக்களுக்கு ஜெயத்தைத் தந்து, உமதடியானாகிய தாவீதைப் பொல்லாத பட்டயத்திற்குத் தப்புவிக்கிறவ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 சித்திரந்தீர்ந்த அரமனைக் கற்களைப்போலவும் இ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 கிராமங்களில் எங்கள் ஆடுகள் ஆயிரம் பதினாயிரமாய்ப் பலு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 வீதிகளில் கூக்குரலும் உண்டா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 வீதிகளில் கூக்குரலும் உண்டாக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ன சீரைப்பெற்றஜனம் பாக்கியமுள்ளது; கர்த்தரைத் தெய்வமாகக் கொண்டிருக்கிற ஜனம் பாக்கிய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র শিলা, আমার নিরাপদ স্থান| প্রভুর প্রশংসা কর! প্রভু আমার হাতগুলোকে যুদ্ধ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িক্ষণ দেন| তিনি আমার আঙ্গুলগুলিকে সংগ্রামের জন্য প্রশিক্ষণ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মায় ভালোবাসেন এবং রক্ষা করেন| উঁচু পাহাড়ে প্রভু আমার নিরাপদ আশ্রয়স্থল, প্রভু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ধার করেন| প্রভুই আমার ঢাল| আমি তাঁকে বিশ্বাস করি| আমার লোকদের তিনি আমার অধীনস্থ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লোকরা কেন আপনার কাছে এত গুরুত্বপূর্ণ? কেন আপনি আমাদের সম্বন্ধে যত্ন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জন লোকের জীবন বাতাসের ফুত্‌কারের মত| একজন মানুষের জীবন চলমান ছায়া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কাশ বিদীর্ণ করে নেমে আসুন| পর্বত স্পর্শ করুন ,পর্বত থেকে ধোঁযা বের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প্রভু, আপনি বিদ্য়ুতের চমক পাঠান এবং আমার শত্রুদের ছত্রভঙ্গ করুন| আপনার “তীরগুলি” নিক্ষেপ কর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দের পালাতে বাধ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, স্বর্গ থেকে নেমে আসুন এবং আমায় রক্ষা করুন! শত্রুর সাগরে আমাকে ডুবে য়েতে দেবেন না|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দের হাত থেক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শত্রুরা মিথ্যাবাদী| ওরা এমন কথা বলে যা সত্য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য়ে সব বিস্ময়কর কাজ আপনি করেন, সে সম্পর্কে আমি একটা নতুন গান গাইবো| দশতারা বীণা বাজ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পনার প্রশংস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রাজাদের তাঁদের য়ুদ্ধসমূহে জয়ী হতে প্রভু সাহায্য করেন| প্রভু তাঁর দাস দায়ূদকে শত্রুর তরবা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 বিদেশীর হাত থেকে আমায় রক্ষা করুন| এইসব শত্রুরা মিথ্যাবাদী| ওরা এমন কথা বলে যা সত্য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দের তরুণ ছেলেরা শক্ত গাছের মত| আমাদের কন্যারা প্রাসাদের অনুপম কারুকার্য়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দের গোলাগুলি সব রকম ফসলে পূর্ণ| আমাদের চারণক্ষেত্রে হাজারে হাজারে মেষ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দের সৈন্যরা সুরক্ষিত| কোন শত্রু জোর করে এখানে প্রবেশ করতে চাইছে না| আমরাও য়ুদ্ধ করতে যাচ্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রাস্তাগুলোতে লোকজন চিত্কার করছ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রকম সময় লোকজন ভীষণ খুশী| প্রভু যদি বয়ং তাদের ঈশ্বর হন লোকজন ভীষণ খুশী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2026-10-21T08:33:21Z</dcterms:created>
  <dcterms:modified xsi:type="dcterms:W3CDTF">2026-10-21T08:33:21Z</dcterms:modified>
  <dc:title>গীতসংহিতা : 144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