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ுவின் பாரம். தர்ஷீஸ் கப்பல்களே, அலறுங்கள்; அது வீடு இல்லாதபடிக்கும், அதில் வருவார் இல்லாதபடிக்கும் பாழாக்கப்பட்டது; இந்தச் செய்தி கித்தீம்தேசத்திலிருந்து அவர்களுக்குத் தெரிவிக்கப்பட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ுவின் பாரம். தர்ஷீஸ் கப்பல்களே, அலறுங்கள்; அது வீடு இல்லாதபடிக்கும், அதில் வருவார் இல்லாதபடிக்கும் பாழாக்கப்பட்டது; இந்தச் செய்தி கித்தீம்தேசத்திலிருந்து அவர்களுக்குத் தெரிவிக்கப்பட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வுக்குடிகளே, மவுனமாயிருங்கள்; சீதோனின் வர்த்தகர் சமுத்திரத்திலே யாத்திரைபண்ணி உன்னை நிரப்ப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கோர் நதியின் மிகுந்த நீர்ப்பாய்ச்சல்களால் விளையும் பயிர்வகைகளும், ஆற்றங்கரையின் அறுப்பும் அதின் வருமானமாயிருந்தது; அது ஜாதிகளின் சந்தைய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கோர் நதியின் மிகுந்த நீர்ப்பாய்ச்சல்களால் விளையும் பயிர்வகைகளும், ஆற்றங்கரையின் அறுப்பும் அதின் வருமானமாயிருந்தது; அது ஜாதிகளின் சந்தைய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தோனே, வெட்கப்படு; நான் இனிக் கர்ப்பவேதனைப்படுகிறதும் இல்லை; பெறுகிறதும் இல்லை; இளைஞரை வளர்க்கிறதும் இல்லை; கன்னிகைகளை ஆதரிக்கிறதும் இல்லை என்று சமுத்திரக் கோட்டையான கடல்துறை சொல்ல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தோனே, வெட்கப்படு; நான் இனிக் கர்ப்பவேதனைப்படுகிறதும் இல்லை; பெறுகிறதும் இல்லை; இளைஞரை வளர்க்கிறதும் இல்லை; கன்னிகைகளை ஆதரிக்கிறதும் இல்லை என்று சமுத்திரக் கோட்டையான கடல்துறை சொல்ல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ல்தேயருடைய தேசத்தைப் பார்; அந்த ஜனம் முன்னிருந்ததில்லை; அசீரியன் வனாந்தரத்தாருக்காக அதை அஸ்திபாரப்படுத்தினான்; அவர்கள் அதின் கோபுரங்களை உண்டாக்கி, அதின் அரமனைகளைக் கட்டினார்கள்; அவர் அதை அழிவுக்கென்று நியமி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ல்தேயருடைய தேசத்தைப் பார்; அந்த ஜனம் முன்னிருந்ததில்லை; அசீரியன் வனாந்தரத்தாருக்காக அதை அஸ்திபாரப்படுத்தினான்; அவர்கள் அதின் கோபுரங்களை உண்டாக்கி, அதின் அரமனைகளைக் கட்டினார்கள்; அவர் அதை அழிவுக்கென்று நியமி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ன் செய்தி கேட்கப்பட்டதினால் நோய் உண்டானதுபோல தீருவின் செய்தி கேட்கப்படுவதினாலும் நோய் உண்ட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ர்ஷீஸ் கப்பல்களே, அலறுங்கள்; உங்கள் அரண் பாழாக்கப்ப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ைதுறைக் குடிகளே, நீங்கள் தர்ஷீஸ்மட்டும் புறப்பட்டுப்போய் அலற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நாட்கள்முதல் நிலைபெற்றுகளிகூர்ந்திருந்த உங்கள் பட்டணம் இதுதானா? பரதேசம்போய்ச் சஞ்சரிக்கிறதற்கு அவள் கால்களே அவளைத் தூரமாய்க் கொண்டு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நாட்கள்முதல் நிலைபெற்றுகளிகூர்ந்திருந்த உங்கள் பட்டணம் இதுதானா? பரதேசம்போய்ச் சஞ்சரிக்கிறதற்கு அவள் கால்களே அவளைத் தூரமாய்க் கொண்டு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்காலத்திலே தீரு, ஒரு ராஜாவுடைய நாட்களின்படி, எழுபது வருஷம் மறக்கப்பட்டிருக்கும்; எழுபது வருஷங்களின் முடிவிலே தீருவுக்குச் சம்பவிப்பது வேசியின் பாடலுக்குச் சமான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்காலத்திலே தீரு, ஒரு ராஜாவுடைய நாட்களின்படி, எழுபது வருஷம் மறக்கப்பட்டிருக்கும்; எழுபது வருஷங்களின் முடிவிலே தீருவுக்குச் சம்பவிப்பது வேசியின் பாடலுக்குச் சமானம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ீடம் தரிப்பிக்கும் தீருக்கு விரோதமாக இதை யோசித்துத் தீர்மானித்தவர் யார்? அதின் வர்த்தகர் பிரபுக்களும், அதின் வியாபாரிகள் பூமியின் கனவான்களுமா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ீடம் தரிப்பிக்கும் தீருக்கு விரோதமாக இதை யோசித்துத் தீர்மானித்தவர் யார்? அதின் வர்த்தகர் பிரபுக்களும், அதின் வியாபாரிகள் பூமியின் கனவான்களுமா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ர்வ சிங்காரத்தின் மேன்மையைக் குலைக்கவும் பூமியின் கனவான்கள் யாவரையும் கனஈனப்படுத்தவும், சேனைகளின் கர்த்தரே இதை யோசித்துத் தீர்மானித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ர்வ சிங்காரத்தின் மேன்மையைக் குலைக்கவும் பூமியின் கனவான்கள் யாவரையும் கனஈனப்படுத்தவும், சேனைகளின் கர்த்தரே இதை யோசித்துத் தீர்மானித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றக்கப்பட்ட வேசியே, நீ வீணையை எடுத்து நகரத்தைச் சுற்றித்திரி; நீ நினைக்கப்படும்படி அதை இனிதாக வாசித்துப் பல பாட்டுகளைப் பா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றக்கப்பட்ட வேசியே, நீ வீணையை எடுத்து நகரத்தைச் சுற்றித்திரி; நீ நினைக்கப்படும்படி அதை இனிதாக வாசித்துப் பல பாட்டுகளைப் பாட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்ஷீஸின் குமாரத்தியே, நதியைப்போல நீ உன் தேசத்தில் பாய்ந்துபோ, உனக்கு அணைய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ழுபது வருஷங்களின் முடிவிலே கர்த்தர் வந்து தீருவைச் சந்திப்பார்; அப்பொழுது அது தன் பணையத்துக்கு திரும்பிவந்து, பூமியிலுள்ள சகல ராஜ்யங்களோடும் வேசித்தனம் பண்ண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ழுபது வருஷங்களின் முடிவிலே கர்த்தர் வந்து தீருவைச் சந்திப்பார்; அப்பொழுது அது தன் பணையத்துக்கு திரும்பிவந்து, பூமியிலுள்ள சகல ராஜ்யங்களோடும் வேசித்தனம் பண்ண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வியாபாரமும், அதின் பணையமும் கர்த்தருக்குப் பரிசுத்தமாக்கப்படும்; அது பொக்கிஷமாய் சேர்க்கப்படுவதும் இல்லை; பூட்டி வைக்கப்படுவதும் இல்லை; கர்த்தருடைய சமுகத்தில் வாசமாயிருக்கிறவர்கள் திருப்தியாகச் சாப்பிடவும் நல்ல வஸ்திரங்களைத் தரிக்கவும் அதின் வியாபாரம் அவர்களைச் சேர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வியாபாரமும், அதின் பணையமும் கர்த்தருக்குப் பரிசுத்தமாக்கப்படும்; அது பொக்கிஷமாய் சேர்க்கப்படுவதும் இல்லை; பூட்டி வைக்கப்படுவதும் இல்லை; கர்த்தருடைய சமுகத்தில் வாசமாயிருக்கிறவர்கள் திருப்தியாகச் சாப்பிடவும் நல்ல வஸ்திரங்களைத் தரிக்கவும் அதின் வியாபாரம் அவர்களைச் சேர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வியாபாரமும், அதின் பணையமும் கர்த்தருக்குப் பரிசுத்தமாக்கப்படும்; அது பொக்கிஷமாய் சேர்க்கப்படுவதும் இல்லை; பூட்டி வைக்கப்படுவதும் இல்லை; கர்த்தருடைய சமுகத்தில் வாசமாயிருக்கிறவர்கள் திருப்தியாகச் சாப்பிடவும் நல்ல வஸ்திரங்களைத் தரிக்கவும் அதின் வியாபாரம் அவர்களைச் சேர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கையைச் சமுத்திரத்தின்மேல் நீட்டி, ராஜ்யங்களைக் குலுங்கப்பண்ணினார்; கானானின் அரண்களை அழிக்க அவர் அதற்கு விரோதமாய்க் கட்டளைகொடுத்த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கையைச் சமுத்திரத்தின்மேல் நீட்டி, ராஜ்யங்களைக் குலுங்கப்பண்ணினார்; கானானின் அரண்களை அழிக்க அவர் அதற்கு விரோதமாய்க் கட்டளைகொடுத்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டுங்குண்ட கன்னியாகிய சீதோன் குமாரத்தியே, இனிக் களிகூர்ந்துகொண்டிராய், எழுந்து கித்தீமுக்குப் புறப்பட்டுப்போ, அங்கும் உனக்கு இளைப்பாறுதல் இல்லையெ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டுங்குண்ட கன்னியாகிய சீதோன் குமாரத்தியே, இனிக் களிகூர்ந்துகொண்டிராய், எழுந்து கித்தீமுக்குப் புறப்பட்டுப்போ, அங்கும் உனக்கு இளைப்பாறுதல் இல்லையெ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ತೂರಿನ ವಿಷಯವಾದ ದೈವೋಕ್ತಿ. ತಾರ್ಷೀಷಿನ ಹಡಗುಗಳೇ, ಗೋಳಾ ಡಿರಿ; ಅದು ಹಾಳಾಗಿರುವದರಿಂದ ನಿಮಗೆ ಮನೆಯಿಲ್ಲ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ಗೆ ಪ್ರವೇಶವೂ ಇಲ್ಲ. ಇದು ಕಿತ್ತೀಮ್‌ ದೇಶದವರಿಂದ ಅವರಿಗೆ ತಿಳ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್ವೀಪಗಳ ನಿವಾಸಿಗಳೇ, ಸಮುದ್ರವನ್ನು ದಾಟುವ ಚೀದೋನಿನ ವರ್ತಕರಿಂದ ಸಮೃದ್ಧಿಯನ್ನು ಹೊಂದಿದವರೇ, ಮೌನ ವ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ವಿಶಾಲವಾದ ನೀರುಗಳಿಂದ ಸೀಹೋರಿನ ಧಾನ್ಯವೂ ನದಿಯ ಸುಗ್ಗಿಯೂ ನೈಲಿನ ಬೆಳೆಯಿಂ ದಲೂ ಅದಕ್ಕೆ ಆದಾಯವಾಗಿತ್ತು. ಅನೇ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 ಗಳಿಗೆ ವ್ಯಾಪಾರ ಸ್ಥಳ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ಚೀದೋನೇ, ನಾಚಿಕೆ ಪಡು, ಸಮುದ್ರವು, ಸಮುದ್ರದುರ್ಗವೂ--ನಾವು ಪ್ರಸವವೇದನೆ ಪಡುವದಿಲ್ಲ, ಹೆರುವದಿಲ್ಲ;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ನ್ನು ಬೆಳೆಸುವದಿಲ್ಲ ಕನ್ಯಾಸ್ತ್ರೀಯರನ್ನು ಸಾಕಿ ಸಲ ಹಲಿಲ್ಲ ಎಂದು ಹೇಳಿದೆಯ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ಗೋ, ಕಸ್ದೀಯರ ದೇಶವು! ಅಶ್ಶೂರರು ಅದನ್ನು ಅರಣ್ಯ ನಿವಾಸಿಗಳಿಗೆ ಈಡು ಮಾಡುವತನಕ ಈ ಜನರು ಇರಲಿಲ್ಲ. (ನಿರ್ನ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ವಾಗಿರಲಿಲ್ಲ) ಅವರು ಗೋಪುರಗಳನ್ನೂ ಅದರ ಅರಮನೆಗಳನ್ನೂ ಕಟ್ಟಿಸಿಕೊಂಡು ಅದನ್ನು ಹಾಳು 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ಐಗುಪ್ತದ ಸುದ್ದಿಗೆ ಆದ ಹಾಗೆ ತೂರಿನ ಸುದ್ದಿಗೆ ಬಹಳ ವೇದನೆಪಡ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ತಾರ್ಷೀಷಿನ ಹಡಗುಗಳೇ, ಗೋ ಳಾಡಿರಿ! ನಮ್ಮ ಆಶ್ರಯಸ್ಥಾನವು ಹಾಳ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ತಾರ್ಷೀಷಿಗೆ ದಾಟಿಹೋಗಿರಿ, ದ್ವೀಪ ನಿವಾ ಸಿಗಳೇ ಗೋಳ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ಮ್ಮ ಉಲ್ಲಾಸದ ಪಟ್ಟಣವೂ ಪೂರ್ವಕಾಲದ ಹಳೆಯ ಸಂಪ್ರದಾಯದಿಂದ ಬಂದಿದ್ದೂ ಇದೆಯೋ? ಅವಳ ಸ್ವಂತ ಕಾಲುಗಳು ಅದನ್ನು ದೂ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ಲ್ಲಿ ನಿವಾಸಿಸುವದಕ್ಕೆ ತಕ್ಕೊಂಡು ಹೋ 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 ದಿವಸದಲ್ಲಿ ಆಗುವದೇನಂದರೆ, ತೂರ್‌ ಪಟ್ಟಣವು ಒಬ್ಬ ಅರಸನ ದಿವಸಗಳ ಪ್ರಕಾರ ಎಪ್ಪತ್ತು ವರುಷಗಳ ತನಕ (ಮೂಲ ದಿನಗಳು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ಕ್ಕೆ ಬಾರದೇ ಇರುವದು; ಎಪ್ಪತ್ತು ವರುಷಗಳ ಕೊನೆಯಲ್ಲಿ ತೂರ್‌ ಪಟ್ಟಣವು ಸೂಳೆಯರ ವಿಷಯವಾದ ಗೀತೆಯ ಹಾಗ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ದು ಕಿರೀಟದಾಯಕವಾದ ಪಟ್ಟಣವು ಅದರ ವರ್ತಕರಾದ ಪ್ರಭುಗಳು, ವ್ಯಾಪಾರಿಗಳು ಭೂಮಿಯಲ್ಲಿ ಘನವುಳ್ಳವರಾಗಿದ್ದಾರೆ. ಇ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ೂರಿಗೆ ವಿರುದ್ಧವಾಗಿ ಈ ಆಲೋಚನೆ ಮಾಡಿದವರ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ಗರ್ವದ ಸಕಲ ವೈಭವವನ್ನು ಹೊಲಸು ಮಾಡಬೇ ಕೆಂತಲೂ ಭೂಮಿಯಲ್ಲಿ ಘನವುಳ್ಳವರೆಲ್ಲರನ್ನು ಅವ ಮಾನಪಡಿಸಬೇಕೆಂತಲೂ ಸೈನ್ಯ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ೇ, ಹೀಗೆ ಸಂಕಲ್ಪ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ರೆತುಹೋದ ಸೂಳೆಯೇ, ಕಿನ್ನರಿಯನ್ನು ತಕ್ಕೋ, ಪಟ್ಟಣಗಳಲ್ಲಿ ಅಲೆಯುತ್ತಾ ನೀನು ನೆನಪಾಗುವ ಹಾಗೆ ಚೆನ್ನಾಗಿ ನು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ಳ ಗೀತೆಗಳನ್ನು ಹಾಡು (ಎಂಬದೇ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ತಾರ್ಷೀಷಿನ ಮಗಳೇ, ನದಿಯಂತೆ ನಿನ್ನ ದೇಶದಲ್ಲಿ ಹಾದುಹೋಗು, ಅಲ್ಲಿ ಇನ್ನು ಬಲವು ಇರುವು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ಎಪ್ಪತ್ತು ವರುಷ ಗಳಾದ ಮೇಲೆ ಆಗುವದೇನಂದರೆ -- ಕರ್ತನು ತೂರನ್ನು ಪರಾಮರಿಸುವನು (ಹಿತ ತರುವನು). ಅದ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ಾಯಕ್ಕಾಗಿ ಹಿಂದಿರುಗಿ ಭೂಲೋಕ ದಲ್ಲಿರುವ ಎಲ್ಲಾ ರಾಜ್ಯಗಳ ಸಂಗಡ ಭೂಮಿಯ ಮೇಲೆ ಸೂಳೆತನ ಮಾ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(ಆದರೆ) ಅವಳ ವ್ಯಾಪಾರವೂ ಆದಾಯವೂ ಬೊಕ್ಕಸದಲ್ಲಿ ಹಾಕದೆ ಇಲ್ಲವೆ ಇಟ್ಟುಕೊಳ್ಳದೆ ಕರ್ತನಿಗೆ ಪರಿಶುದ್ಧವಾಗು ವದು. ಅ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ಾಪಾರವು ಕರ್ತನ ಸನ್ನಿಧಾನದಲ್ಲಿ ವಾಸಿಸುವ ವರೆಗೆ ಬೇಕಾದಷ್ಟು ಅನ್ನವನ್ನೂ ಶ್ರೇಷ್ಠವಾದ ಉಡುಪನ್ನೂ ಒದಗಿಸಲು ಅ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ಲ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ತನು ಸಮುದ್ರದ ಮೇಲೆ ತನ್ನ ಕೈಚಾಚಿ ರಾಜ್ಯಗಳನ್ನು ನಡುಗಿಸಿದ್ದಾನೆ; ಕರ್ತನು ವ್ಯಾಪಾರದ ಪಟ್ಟಣವನ್ನು (ಕಾನಾನ್‌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ದುರ್ಗ ಗಳನ್ನು ನಾಶಮಾಡಬೇಕೆಂದು ಆಜ್ಞಾಪ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ು ಹೇಳಿದ್ದೇನಂದರೆ--ಹಿಂಸೆಗೆ ಈಡಾದ ಕನ್ಯೆಯಂತಿರುವ ಚೀದೋನ್‌ ನಗರಿಯೇ, ಇನ್ನು ಮೇಲೆ ನಿನಗೆ ಹರ್ಷವೇ ಇ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್ದು ಕಿತ್ತೀಮಿಗೆ ಸಮುದ್ರದ ಮೇಲೆ ಹಾದುಹೋಗು ಅಲ್ಲಿಯೂ ನಿನಗೆ ವಿಶ್ರಾಂತಿ ಇ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2026-10-21T02:58:37Z</dcterms:created>
  <dcterms:modified xsi:type="dcterms:W3CDTF">2026-10-21T02:58:37Z</dcterms:modified>
  <dc:title>ಯೆಶಾಯನು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