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presProps" Target="presProps.xml"/>
  <Relationship Id="rId112" Type="http://schemas.openxmlformats.org/officeDocument/2006/relationships/viewProps" Target="viewProps.xml"/>
  <Relationship Id="rId1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ுபாகாலின் குமாரன் அபிமெலேக்கு சீகேமிலிருக்கிற தன் தாயின் சகோதரரிடத்திற்குப் போய், அவர்களையும் தன் தாயின் தகப்பனுடைய வம்சமான அனைவர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ெருபாகாலின் குமாரன் அபிமெலேக்கு சீகேமிலிருக்கிற தன் தாயின் சகோதரரிடத்திற்குப் போய், அவர்களையும் தன் தாயின் தகப்பனுடைய வம்சமான அனைவரையும்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ெருபாகாலின் குமாரர் எழுபதுபேராகிய எல்லாரும் உங்களை ஆளுவது உங்களுக்கு நல்லதோ, ஒருவன் மாத்திரம் உங்களை ஆளுவது உங்களுக்கு நல்லதோ என்று நீங்கள் சீகேமிலிருக்கிற சகல பெரிய மனுஷரின் காதுகளும் கேட்கப்பேசுங்கள்; நான் உங்கள் எலும்பும் உங்கள் மாம்சமுமானவன் என்று நினைத்துக்கொள்ளுங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தாயின் சகோதரர் சீகேமிலிருக்கிற சகல பெரிய மனுஷரின் காதுகளும் கேட்க இந்த வார்த்தைகளையெல்லாம் அவனுக்காகப் பேசினார்கள்; அப்பொழுது: அவன் நம்முடைய சகோதரன் என்று அவர்கள் சொன்னதினால், அவர்கள் இருதயம் அபிமெலேக்கைப் பின்பற்றச் சாய்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தாயின் சகோதரர் சீகேமிலிருக்கிற சகல பெரிய மனுஷரின் காதுகளும் கேட்க இந்த வார்த்தைகளையெல்லாம் அவனுக்காகப் பேசினார்கள்; அப்பொழுது: அவன் நம்முடைய சகோதரன் என்று அவர்கள் சொன்னதினால், அவர்கள் இருதயம் அபிமெலேக்கைப் பின்பற்றச் சாய்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ாகால் பேரீத்தின் கோவிலிலிருந்து எழுபது வெள்ளிக்காசை எடுத்து அவனுக்குக் கொடுத்தார்கள்; அவைகளால் அபிமெலேக்கு வீணரும் போக்கிரிகளுமான மனுஷரைச் சேவகத்தில் வைத்தான்; அவர்கள் அவனைப் பின்பற்ற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ாகால் பேரீத்தின் கோவிலிலிருந்து எழுபது வெள்ளிக்காசை எடுத்து அவனுக்குக் கொடுத்தார்கள்; அவைகளால் அபிமெலேக்கு வீணரும் போக்கிரிகளுமான மனுஷரைச் சேவகத்தில் வைத்தான்; அவர்கள் அவனைப் பின்பற்ற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ஒப்ராவிலிருக்கிற தன் தகப்பன் வீட்டிற்குப் போய், யெருபாகாலின் குமாரராகிய தன் சகோதரர் எழுபது பேரையும் ஒரே கல்லின் மேல் கொலைசெய்தான்; ஆனாலும் யெருபாகாலின் இளைய குமாரனாகிய யோதாம் ஒளித்திருந்தபடியினால் அவன் தப்ப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சீகேமிலிருக்கிற சகல பெரிய மனுஷரும், மில்லோவின் குடும்பத்தாரனைவரும் கூடிக்கொண்டுபோய், சீகேமிலிருக்கிற உயர்ந்த கர்வாலிமரத்தண்டையிலே அபிமெலேக்கை ராஜாவாக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சீகேமிலிருக்கிற சகல பெரிய மனுஷரும், மில்லோவின் குடும்பத்தாரனைவரும் கூடிக்கொண்டுபோய், சீகேமிலிருக்கிற உயர்ந்த கர்வாலிமரத்தண்டையிலே அபிமெலேக்கை ராஜாவாக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 யோதாமுக்கு அறிவிக்கப்பட்டபோது, அவன் போய், கெரிசீம் மலையின் உச்சியில் ஏறிநின்று, உரத்தசத்தமிட்டுக் கூப்பிட்டு, அவர்களை நோக்கி: சீகேமின் பெரிய மனுஷரே, தேவன் உங்களுக்குச் செவிகொடுக்கும்படி நீங்கள் எனக்குச் செவிகொட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ு யோதாமுக்கு அறிவிக்கப்பட்டபோது, அவன் போய், கெரிசீம் மலையின் உச்சியில் ஏறிநின்று, உரத்தசத்தமிட்டுக் கூப்பிட்டு, அவர்களை நோக்கி: சீகேமின் பெரிய மனுஷரே, தேவன் உங்களுக்குச் செவிகொடுக்கும்படி நீங்கள் எனக்குச் செவிகொட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ட்சங்கள் தங்களுக்கு ஒரு ராஜாவை அபிஷேகம்பண்ணும்படி போய், ஒலிவமரத்தைப் பார்த்து: நீ எங்களுக்கு ராஜாவாயிரு என்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ஒலிவமரம்: தேவர்களும் மனுஷரும் புகழுகிற என்னிலுள்ள என்கொழுமையை நான் விட்டு, மரங்களை அரசாளப்போவேனோ என்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ஒலிவமரம்: தேவர்களும் மனுஷரும் புகழுகிற என்னிலுள்ள என்கொழுமையை நான் விட்டு, மரங்களை அரசாளப்போவேனோ என்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ரங்கள் அத்திமரத்த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த்திமரம்: நான் என் மதுரத்தையும் என் நற்கனியையும் விட்டு, மரங்களை அரசாளப்போவேனோ என்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த்திமரம்: நான் என் மதுரத்தையும் என் நற்கனியையும் விட்டு, மரங்களை அரசாளப்போவேனோ என்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மரங்கள் திராட்சச் செடிய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ிராட்சச்செடி: தேவர்களையும் மனுஷரையும் மகிழப்பண்ணும் என் ரசத்தை நான் விட்டு மரங்களை அரசாளப்போவேனோ என்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ிராட்சச்செடி: தேவர்களையும் மனுஷரையும் மகிழப்பண்ணும் என் ரசத்தை நான் விட்டு மரங்களை அரசாளப்போவேனோ என்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ரங்களெல்லாம் முட்செடியைப் பார்த்து: நீ வந்து, எங்களுக்கு ராஜாவாயிரு என்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முட்செடியானது மரங்களைப் பார்த்து: நீங்கள் என்னை உங்களுக்கு ராஜாவாக அபிஷேகம்பண்ணுகிறது மெய்யானால், என் நிழலிலே வந்தடையுங்கள்; இல்லாவிட்டால் முட்செடியிலிருந்து அக்கினி புறப்பட்டு லீபனோனின் கேதுரு மரங்களைப் பட்சிக்கக்கடவது என்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முட்செடியானது மரங்களைப் பார்த்து: நீங்கள் என்னை உங்களுக்கு ராஜாவாக அபிஷேகம்பண்ணுகிறது மெய்யானால், என் நிழலிலே வந்தடையுங்கள்; இல்லாவிட்டால் முட்செடியிலிருந்து அக்கினி புறப்பட்டு லீபனோனின் கேதுரு மரங்களைப் பட்சிக்கக்கடவது என்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தகப்பன் உங்களுக்காக யுத்தம் பண்ணி, தன் ஜீவனை எண்ணாமற்போய், உங்களை மீதியானியரின் கையினின்று இரட்சி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தகப்பன் உங்களுக்காக யுத்தம் பண்ணி, தன் ஜீவனை எண்ணாமற்போய், உங்களை மீதியானியரின் கையினின்று இரட்சி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இன்று என் தகப்பனுடைய குடும்பத்துக்கு விரோதமாய் எழும்பி, அவருடைய குமாரரான எழுபது பேரையும் ஒரே கல்லின்மேல் கொலைசெய்து, அவருடைய வேலைக்காரியின் மகனாகிய அபிமெலேக்கு உங்கள் சகோதரனானபடியினால், அவனைச் சீகேம் பட்டணத்தாருக்கு ராஜாவாக்கின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இன்று என் தகப்பனுடைய குடும்பத்துக்கு விரோதமாய் எழும்பி, அவருடைய குமாரரான எழுபது பேரையும் ஒரே கல்லின்மேல் கொலைசெய்து, அவருடைய வேலைக்காரியின் மகனாகிய அபிமெலேக்கு உங்கள் சகோதரனானபடியினால், அவனைச் சீகேம் பட்டணத்தாருக்கு ராஜாவாக்கின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இன்று என் தகப்பனுடைய குடும்பத்துக்கு விரோதமாய் எழும்பி, அவருடைய குமாரரான எழுபது பேரையும் ஒரே கல்லின்மேல் கொலைசெய்து, அவருடைய வேலைக்காரியின் மகனாகிய அபிமெலேக்கு உங்கள் சகோதரனானபடியினால், அவனைச் சீகேம் பட்டணத்தாருக்கு ராஜாவாக்கின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நீங்கள் அவனை ராஜாவாக்கின செய்கை உண்மையும் உத்தமமுமான செய்கையாயிருக்குமானால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யெருபாகாலையும் அவர் குடும்பத்தாரையும் நன்மையாக நடத்தி, அவர் கைகளின் செய்கைக்குத்தக்கதை அவர்களுக்குச் செய்து, இப்படி இந்நாளில் அவரையும் அவர் குடும்பத்தாரையும் நடத்தினது உண்மையும் உத்தமுமாயிருக்குமானால், அபிமெலேக்கின்மேல் நீங்களும் சந்தோஷமாயிருங்கள்; உங்கள்மேல் அவனும் சந்தோஷமாயிருக்கட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யெருபாகாலையும் அவர் குடும்பத்தாரையும் நன்மையாக நடத்தி, அவர் கைகளின் செய்கைக்குத்தக்கதை அவர்களுக்குச் செய்து, இப்படி இந்நாளில் அவரையும் அவர் குடும்பத்தாரையும் நடத்தினது உண்மையும் உத்தமுமாயிருக்குமானால், அபிமெலேக்கின்மேல் நீங்களும் சந்தோஷமாயிருங்கள்; உங்கள்மேல் அவனும் சந்தோஷமாயிருக்கட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ல்லாவிட்டால் அபிமெலேக்கிலிருந்து அக்கினி புறப்பட்டு, சீகேம் பட்டணத்தாரையும், மில்லோவின் குடும்பத்தாரையும் பட்சிக்கவும், சீகேம் பட்டணத்தாரிலும் மில்லோவின் குடும்பத்தாரிலுமிருந்து அக்கினி புறப்பட்டு, அபிமெலேக்கைப் பட்சிக்கவும் கடவது என்று யோதாம்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ல்லாவிட்டால் அபிமெலேக்கிலிருந்து அக்கினி புறப்பட்டு, சீகேம் பட்டணத்தாரையும், மில்லோவின் குடும்பத்தாரையும் பட்சிக்கவும், சீகேம் பட்டணத்தாரிலும் மில்லோவின் குடும்பத்தாரிலுமிருந்து அக்கினி புறப்பட்டு, அபிமெலேக்கைப் பட்சிக்கவும் கடவது என்று யோதாம் சொல்ல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சகோதரானாகிய அபிமெலேக்குக்குப் பயந்து, தப்பியோடி, பேயேருக்குப் போய், அங்கே குடியிரு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ிமெலேக்கு இஸ்ரவேலை மூன்று வருஷம் அரசாண்டபின்ப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மெலேக்குக்கும் சீகேமின் பெரிய மனுஷருக்கும் நடுவே பொல்லாப்பு உண்டாக்கும் ஆவியை தேவன் வரப்பண்ண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ிமெலேக்குக்கும் சீகேமின் பெரிய மனுஷருக்கும் நடுவே பொல்லாப்பு உண்டாக்கும் ஆவியை தேவன் வரப்பண்ணி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ெருபாகாலின் எழுபது குமாரருக்குச் செய்யப்பட்ட கொடுமை வந்து பலித்து, அவர்களுடைய இரத்தப்பழி அவர்களைக் கொன்ற அவர்களுடைய சகோதரனாகிய அபிமெலேக்கின்மேலும், தன் சகோதரரைக் கொல்ல அவன் கைகளைத் திடப்படுத்தின சீகேம் மனுஷர் மேலும் சுமரும்படியாகச் சீகேமின் பெரிய மனுஷர் அபிமெலேக்குக்கு இரண்டகம் பண்ணி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கேமின் மனுஷர் மலைகளின் உச்சியில் அவனுக்குப் பதிவிருக்கிறவர்களை வைத்தார்கள்; அவர்கள் தங்கள் அருகே வழி நடந்து போகிற யாவரையும் கொள்ளையிட்டார்கள்; அது அபிமெலேக்குக்கு அறிவிக்கப்ப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ீகேமின் மனுஷர் மலைகளின் உச்சியில் அவனுக்குப் பதிவிருக்கிறவர்களை வைத்தார்கள்; அவர்கள் தங்கள் அருகே வழி நடந்து போகிற யாவரையும் கொள்ளையிட்டார்கள்; அது அபிமெலேக்குக்கு அறிவிக்கப்ப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பேதின் குமாரனாகிய காகால் தன் சகோதரரோடே சீகேமுக்குள் போனான்; சீகேமின் பெரிய மனுஷர் அவனை நம்ப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ே புறப்பட்டு, தங்கள் திராட்சத்தோட்டங்களின் பழங்களை அறுத்து, ஆலையாட்டி, ஆடிப்பாடி, தங்கள் தேவனின் வீட்டிற்குள் போய், புசித்துக்குடித்து, அபிமெலேக்கை சப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ே புறப்பட்டு, தங்கள் திராட்சத்தோட்டங்களின் பழங்களை அறுத்து, ஆலையாட்டி, ஆடிப்பாடி, தங்கள் தேவனின் வீட்டிற்குள் போய், புசித்துக்குடித்து, அபிமெலேக்கை சப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ஏபேதின் குமாரனாகிய காகால்: அபிமெலேக்கு யார்? சீகேம் யார்? நாம் அவனைச் சேவிக்கவேண்டியதென்ன? அவன் யெருபாகாலின் மகன் அல்லவா? சேபூல் அவனுடைய காரியக்காரன் அல்லவா? சீகேமின் தகப்பனாகிய ஏமோரின் மனுஷரையே சேவியுங்கள்; அவனை நாங்கள் சேவிப்பானேன்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ஜனங்கள் மாத்திரம் என் கைக்குள் இருக்கட்டும்; நான் அபிமெலேக்கைத் துரத்திவிடுவேன் என்றான். உன் சேனையைப் பெருகப்பண்ணிப் புறப்பட்டுவா என்று, அவன் அபிமெலேக்குக்குச் சொல்லியனுப்ப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ஜனங்கள் மாத்திரம் என் கைக்குள் இருக்கட்டும்; நான் அபிமெலேக்கைத் துரத்திவிடுவேன் என்றான். உன் சேனையைப் பெருகப்பண்ணிப் புறப்பட்டுவா என்று, அவன் அபிமெலேக்குக்குச் சொல்லியனுப்ப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ட்டணத்தின் அதிகாரியாகிய சேபூல் ஏபேதின் குமாரனாகிய காகாலின் வார்த்தைகளைக் கேட்டபோது, கோபமூண்ட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கசியமாய் அபிமெலேக்கினிடத்துக்கு ஆட்களை அனுப்பி: இதோ, ஏபேதின் குமாரனாகிய காகாலும் அவனுடைய சகோதரரும் சீகேமுக்கு வந்திருக்கிறார்கள்; பட்டணத்தை உமக்கு விரோதமாக எழுப்பு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கசியமாய் அபிமெலேக்கினிடத்துக்கு ஆட்களை அனுப்பி: இதோ, ஏபேதின் குமாரனாகிய காகாலும் அவனுடைய சகோதரரும் சீகேமுக்கு வந்திருக்கிறார்கள்; பட்டணத்தை உமக்கு விரோதமாக எழுப்பு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நீர் உம்மோடிருக்கும் ஜனங்களோடேகூட இரவில் எழுந்து வந்து வெளியிலே பதிவிருந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லமே சூரியன் உதிக்கையில் எழும்பி, பட்டணத்தின் மேல் விழுந்து, அவனும் அவனோடிருக்கிற ஜனங்களும் உமக்கு எதிரே புறப்படும்போது, உம்முடைய கைக்கு நேரிடுகிறபடி அவனுக்குச் செய்யும் என்று சொல்லியனுப்ப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லமே சூரியன் உதிக்கையில் எழும்பி, பட்டணத்தின் மேல் விழுந்து, அவனும் அவனோடிருக்கிற ஜனங்களும் உமக்கு எதிரே புறப்படும்போது, உம்முடைய கைக்கு நேரிடுகிறபடி அவனுக்குச் செய்யும் என்று சொல்லியனுப்ப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ாலமே சூரியன் உதிக்கையில் எழும்பி, பட்டணத்தின் மேல் விழுந்து, அவனும் அவனோடிருக்கிற ஜனங்களும் உமக்கு எதிரே புறப்படும்போது, உம்முடைய கைக்கு நேரிடுகிறபடி அவனுக்குச் செய்யும் என்று சொல்லியனுப்ப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டியே அபிமெலேக்கும், அவனோடிருந்த சகல ஜனங்களும், இரவில் எழுந்துபோய், சீகேமுக்கு விரோதமாக நாலு படையாகப் பதிவ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டியே அபிமெலேக்கும், அவனோடிருந்த சகல ஜனங்களும், இரவில் எழுந்துபோய், சீகேமுக்கு விரோதமாக நாலு படையாகப் பதிவிரு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பேதின் குமாரன் காகால் புறப்பட்டு, பட்டணத்தின் ஒலிமுகவாசலில் நின்றான்; அப்பொழுது பதிவிருந்த அபிமெலேக்கு தன்னோடிருக்கிற ஜனங்களோடேகூட எழும்பிவந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ஏபேதின் குமாரன் காகால் புறப்பட்டு, பட்டணத்தின் ஒலிமுகவாசலில் நின்றான்; அப்பொழுது பதிவிருந்த அபிமெலேக்கு தன்னோடிருக்கிற ஜனங்களோடேகூட எழும்பிவந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ாகால் அந்த ஜனங்களைக் கண்டு: இதோ, மலைகளின் உச்சிகளிலிருந்து ஜனங்கள் இறங்கிவருகிறார்கள் என்று சேபூலோடே சொன்னான். அதற்குச் சேபூல்: நீ மலைகளின் நிழலைக் கண்டு, மனுஷர் என்று நினைக்கிறாய்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ாகால் அந்த ஜனங்களைக் கண்டு: இதோ, மலைகளின் உச்சிகளிலிருந்து ஜனங்கள் இறங்கிவருகிறார்கள் என்று சேபூலோடே சொன்னான். அதற்குச் சேபூல்: நீ மலைகளின் நிழலைக் கண்டு, மனுஷர் என்று நினைக்கிறாய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காலோ திரும்பவும்: இதோ, ஜனங்கள் தேசத்தின் மேட்டிலிருந்து இறங்கிவந்து, ஒரு படை மெயொனெனீமின் கர்வாலிமரத்தின் வழியாய் வருகிறது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ாகாலோ திரும்பவும்: இதோ, ஜனங்கள் தேசத்தின் மேட்டிலிருந்து இறங்கிவந்து, ஒரு படை மெயொனெனீமின் கர்வாலிமரத்தின் வழியாய் வருகிறது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ச் சேபூல்: அபிமெலேக்கை நாம் சேவிக்கிறதற்கு அவன் யார் என்று நீ சொன்ன உன் வாய் இப்பொழுது எங்கே? நீ நிந்தித்தஜனங்கள் அவர்கள் அல்லவா? இப்பொழுது நீ புறப்பட்டு, அவர்களோடே யுத்தம்பண்ணு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ச் சேபூல்: அபிமெலேக்கை நாம் சேவிக்கிறதற்கு அவன் யார் என்று நீ சொன்ன உன் வாய் இப்பொழுது எங்கே? நீ நிந்தித்தஜனங்கள் அவர்கள் அல்லவா? இப்பொழுது நீ புறப்பட்டு, அவர்களோடே யுத்தம்பண்ணு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ாகால் சீகேமின் மனுஷருக்கு முன்பாகப் புறப்பட்டுப்போய், அபிமெலேக்கோடே யுத்தம் பண்ணி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ிமெலேக்கு அவனைத் துரத்த, அவன் அவனுக்கு முன்பாக ஓடினான்; பட்டணவாசல்மட்டும் அநேகர் வெட்டுண்டு விழ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ிமெலேக்கு அவனைத் துரத்த, அவன் அவனுக்கு முன்பாக ஓடினான்; பட்டணவாசல்மட்டும் அநேகர் வெட்டுண்டு விழுந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ிமெலேக்கு அருமாவில் இருந்துவிட்டான்; சேபூல் காகாலையும் அவன் சகோதரரையும் சீகேமிலே குடியிராதபடிக்குத் துரத்திவிட்ட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ிமெலேக்கு அருமாவில் இருந்துவிட்டான்; சேபூல் காகாலையும் அவன் சகோதரரையும் சீகேமிலே குடியிராதபடிக்குத் துரத்திவிட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றுநாளிலே ஜனங்கள் வெளியிலே வயலுக்குப் போனார்கள்; அது அபிமெலேக்குக்கு அறிவிக்கப்பட்டபோது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ஜனங்களைக் கூட்டிக்கொண்டு, அவர்களை மூன்று படையாக வகுத்து, வெளியிலே பதிவிருந்து, அந்த ஜனங்கள் பட்டணத்திலிருந்து புறப்பட்டு வருகிறதைக் கண்டு, அவர்கள்மேல் எழும்பி, அவர்களை வெட்டின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ிமெலேக்கும் அவனோடிருந்த படையும் பாய்ந்துவந்து, பட்டணத்தின் ஒலிமுகவாசலில் நின்றார்கள்; மற்ற இரண்டு படைகளோ வெளியிலிருக்கிற யாவர்மேலும் விழுந்து, அவர்களை வெட்டின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ிமெலேக்கும் அவனோடிருந்த படையும் பாய்ந்துவந்து, பட்டணத்தின் ஒலிமுகவாசலில் நின்றார்கள்; மற்ற இரண்டு படைகளோ வெளியிலிருக்கிற யாவர்மேலும் விழுந்து, அவர்களை வெட்டின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ிமெலேக்கு அந்நாள் முழுவதும் பட்டணத்தின்மேல் யுத்தம்பண்ணி, பட்டணத்தைப் பிடித்து, அதிலிருந்த ஜனங்களைக் கொன்று, பட்டணத்தை இடித்து விட்டு, அதில் உப்பு விதைத்த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ிமெலேக்கு அந்நாள் முழுவதும் பட்டணத்தின்மேல் யுத்தம்பண்ணி, பட்டணத்தைப் பிடித்து, அதிலிருந்த ஜனங்களைக் கொன்று, பட்டணத்தை இடித்து விட்டு, அதில் உப்பு விதைத்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ச் சீகேம் துருக்கத்து மனுஷர் எல்லாரும் கேள்விப்பட்டபோது, அவர்கள் பேரீத் தேவனுடைய கோவில் அரணுக்குள் பிரவேசித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ீகேம் துருக்கத்து மனுஷர் எல்லாரும் அங்கே கூடியிருக்கிறது அபிமெலேக்குக்கு அறிவிக்கப்பட்டபோது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ிமெலேக்கு தன்னோடிருந்த எல்லா ஜனங்களோடுங்கூடச் சல்மோன் மலையில் ஏறி, தன் கையிலே கோடரியைப் பிடித்து, ஒரு மரத்தின் கொம்பை வெட்டி, அதை எடுத்து, தன் தோளின் மேல் போட்டுக்கொண்டு, தன்னோடிருந்த ஜனங்களை நோக்கி: நான் என்ன செய்கிறேன் என்று பார்க்கிறீர்களே, நீங்களும் தீவிரமாய் என்னைப்போலச் செய்யுங்கள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டியே சகல ஜனங்களும் அவரவர் ஒவ்வொரு கொம்பை வெட்டி, அபிமெலேக்குக்குப் பின்சென்று அவைகளை அந்த அரணுக்கு அருகே போட்டு, அக்கினி கொளுத்தி அந்த அரணைச் சுட்டுப்போட்டார்கள்; அதினால் புருஷரும் ஸ்திரீகளும் ஏறக்குறைய ஆயிரம்பேராகிய சீகேம் துருக்கத்து மனுஷர் எல்லாரும் செத்த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ின்பு அபிமெலேக்கு தேபேசுக்குப்போய், அதற்கு விரோதமாய்ப் பாளயமிறங்கி, அதைப் பிடித்த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ந்தப் பட்டணத்தின் நடுவே பலத்ததுருக்கம் இருந்தது; அங்கே சகல புருஷரும் ஸ்திரீகளும் பட்டணத்து மனுஷர் அனைவரும் ஓடிப் புகுந்து, கதவைப் பூட்டிக்கொண்டு, துருக்கத்தின்மேல் ஏறினார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ந்தப் பட்டணத்தின் நடுவே பலத்ததுருக்கம் இருந்தது; அங்கே சகல புருஷரும் ஸ்திரீகளும் பட்டணத்து மனுஷர் அனைவரும் ஓடிப் புகுந்து, கதவைப் பூட்டிக்கொண்டு, துருக்கத்தின்மேல் ஏறினார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ிமெலேக்கு அந்தத் துருக்கம்மட்டும் வந்து, அதின்மேல் யுத்தம்பண்ணி, துருக்கத்தின் கதவைச் சுட்டெரித்துப் போடும்படிக்கு, அதின் கிட்டச் சேர்ந்த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ிமெலேக்கு அந்தத் துருக்கம்மட்டும் வந்து, அதின்மேல் யுத்தம்பண்ணி, துருக்கத்தின் கதவைச் சுட்டெரித்துப் போடும்படிக்கு, அதின் கிட்டச் சேர்ந்த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ப்பொழுது ஒரு ஸ்திரீ ஒரு ஏந்திரக்கல்லின் துண்டை அபிமெலெக்குடைய தலையின்மேல் போட்டாள்; அது அவன் மண்டையை உடைத்தது;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டனே அவன் தன் ஆயுததாரியாகிய வேலைக்காரனைக் கூப்பிட்டு: ஒரு ஸ்திரீ என்னைக் கொன்றாள் என்று என்னைக் குறித்துச் சொல்லாதபடிக்கு, நீ உன் பட்டயத்தை உருவி, என்னைக் கொன்று போடு என்று அவனோடே சொன்னான்; அப்படியே அவன் வேலைக்காரன் அவனை உருவக் குத்தினான், அவன் செத்துப்போன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பிமெலேக்குச் செத்துப்போனதை இஸ்ரவேல் மனுஷர் கண்டபோது, அவர்கள் தங்கள் தங்கள் இடங்களுக்குப் போய் விட்ட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இப்படியே அபிமெலேக்கு தன்னுடைய எழுபது சகோதரரைக் கொலைசெய்ததினால், தன் தகப்பனுக்குச் செய்த பொல்லாப்பை தேவன் அவன்மேல் திரும்பும்படி செய்தார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இப்படியே அபிமெலேக்கு தன்னுடைய எழுபது சகோதரரைக் கொலைசெய்ததினால், தன் தகப்பனுக்குச் செய்த பொல்லாப்பை தேவன் அவன்மேல் திரும்பும்படி செய்தார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ீகேம் மனுஷர் செய்த எல்லாப் பொல்லாப்பையும் தேவன் அவர்கள் தலையின்மேல் திரும்பும்படி செய்தார்; யெருபாகாலின் குமாரன் யோதாமின் சாபம் அவர்களுக்குப் பலித்தது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ீகேம் மனுஷர் செய்த எல்லாப் பொல்லாப்பையும் தேவன் அவர்கள் தலையின்மேல் திரும்பும்படி செய்தார்; யெருபாகாலின் குமாரன் யோதாமின் சாபம் அவர்களுக்குப் பலித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రుబ్బయలు కుమారుడైన అబీమెలెకు షెకెములో నున్న తన తల్లి సహోదరులయొద్దకుపోయి వారి తోను తన తల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 కుటుంబికులందరి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రు దయచేసి షెకెము యజమానులందరు వినునట్లు వారితో మాటలాడి మీకేది మంచిది? యెరుబ్బయలుయొక్క కుమారు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ెబ్బదిమంది మనుష్యులందరు మిమ్మును ఏలుటమంచిదా? ఒక్క మనుష్యుడు మిమ్మును ఏలుటమంచిదా? నేన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తసంబంధినని జ్ఞాపకముచేసికొనుడి అని పలుక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ని తల్లి సహోదరులు అతనిగూర్చి షెకెము యజమా నులు వినునట్లు ఆ మాటలన్నియు చెప్పగా వారుఇతడు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డనుకొని తమ హృదయము అబీమెలెకు తట్టు త్రిప్పుకొన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 వారు బయల్బెరీతు గుడిలోనుండి డెబ్బది తులముల వెండి తెచ్చి అతనికియ్యగా వాటితో అబీమెలె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్లరిజనమును కూలికి పెట్టుకొనెను, వారు అతని వశమున 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రువాత అతడు ఒఫ్రాలోనున్న తన తండ్రి యింటికి పోయి యెరుబ్బయలు కుమారు లును తన సహోదరులునైన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ెబ్బదిమంది మనుష్యులను ఒక్క రాతిమీద చంపెను. యెరుబ్బయలు చిన్న కుమారు డైన యోతాము మాత్రమే దాగియ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రువాత షెకెము యజమానులందరును మిల్లో ఇంటివారందరును కూడివచ్చి షెకెములోనున్న మస్తకి వృక్షముక్రిం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ండు పాళెమునొద్ద అబీమెలెకును రాజుగా నియమ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ది యోతామునకు తెలియబడినప్పుడు అతడు పోయి గెరిజీము కొండకొప్పున నిలిచి యెలుగెత్తి పిలిచి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ట్లనెనుషెకెము యజమానులారా, మీరు నా మాట వినిన యెడల దేవుడు మీ మాట వి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చెట్లు తమమీద రాజును ఒకనిని అభిషేకించు కొనవలెనను మనస్సుకలిగి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మ్మును ఏలుమని ఒలీవచెట్టు నడుగగా ఒలీవచెట్టు దేవునిని మానవులను దేనివలన నరులు సన్మానించుదురో ఆ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ైలము నియ్యకమాని చెట్లమీద రాజునైయుండి యిటు అటు ఊగుటకు నేను వచ్చెదనా? అని వాట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చెట్లునీవు వచ్చి మమ్మును ఏలుమని అంజూరపు చెట్టు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జూ రపు చెట్టుచెట్ల మీద రాజునైయుండి యిటు అటు ఊగు టకు నా మాధుర్యమును నా మంచి ఫలములను నేనియ్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ుదునా? అని వాట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టుతరువాత చెట్లునీవు వచ్చి మమ్మును ఏలుమని ద్రాక్షావల్లి నడుగగా ద్రాక్షావల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దేవునిని మానవులను సంతోషపెట్టు నా ద్రాక్షారసమును నేనియ్యక మాని చెట్లమీద రాజునై యుండి యిటు అ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గుటకు నేను వచ్చెదనా? అని వాట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అప్పుడు చెట్లన్నియు నీవు వచ్చి మమ్మును ఏలుమని ముండ్లపొదయొద్ద మనవి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ముండ్ల పొద మీరు నిజముగా నన్ను మీ మీద రాజుగా నియ మించుకొన గోరినయెడల రండి నా నీడను ఆశ్రయించ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ా అగ్ని నాలోనుండి బయలుదేరి లెబానోను దేవదారు చెట్లను కాల్చివేయునని చెట్ల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 తండ్రి మీ నిమిత్తము తన ప్రాణమును నిర్లక్ష్యపెట్టి యుద్ధము చేసి మిద్యానీయుల చేతి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వి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మీరు నా తండ్రి కుటుంబముమీదికి లేచి, యొక రాతిమీద అతని కుమారులైన డెబ్బదిమంది మనుష్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, అతని పనికత్తె కుమారుడైన అబీమెలెకు మీ సహో దరుడైనందున షెకెము వారిమీద అతనిని రాజుగా నియమ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. యెరుబ్బయలు ఎడలను అతని యింటి వారియెడలను మీరు ఉపకారము చేయ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డు చేసిన క్రియలకు మీరు ప్రతిక్రియ చేయకయు అబీమెలె కును రాజుగా నియమించుకొనిన విషయములో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ముగాను యథార్థముగాను ప్రవర్తించ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ేడు మీరు యెరుబ్బయలు ఎడలను అతని యింటివారి యెడలను సత్యముగాను యథార్థముగాను ప్రవర్తించిన యెడ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బీమెలెకునందు సంతోషించుడి అతడు మీ యందు సంతోషిం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లేనియెడల అబీమెలెకు నుండి అగ్ని బయలుదేరి షెకెమువారిని మిల్లో యింటి వారిని కాల్చివేయునుగాక, షెక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వారిలోనుండియు మిల్లో యింటినుండియు అగ్ని బయలుదేరి అబీమెలెకును దహించునుగాక అ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న సహోదరుడైన అబీ మెలెకునకు భయపడి యోతాము పారిపోయి బెయేరునకు వెళ్లి అక్కడ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బీమెలెకు మూడు సంవత్సరములు ఇశ్రాయేలీయుల మీద ఏలికయ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ు యెరుబ్బయలు డెబ్బదిమంది కుమారులకు చేయబడిన ద్రోహఫలము వారిని చంపిన అబీమెలెకను వారి సహోద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ిక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డు తన సహోదరులను చంపునట్లు అతని చేతులను బలపరచిన షెకెము యజమానుల మీదికిని వచ్చునట్లును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 ప్రాణహత్యవారి మీద వచ్చునట్లును, దేవుడు అబీమెలెకున కును షెకెము యజమానులకును వైరము కలుగుటకై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ికి దురాత్మను పంపెను. అప్పుడు షెకెము యజమానులు అబీమెలెకును వంచ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ఎట్లనగా షెకెము యజ మానులు కొండ శిఖరములమీద అతని కొరకు మాటు గాండ్లను ఉంచి, ఆ మార్గమున తమ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ీపించినవారి నందరిని దోచుకొనిరి; అది అబీమెలెకునకు తెలు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ఎబెదు కుమారుడైన గాలును అతని బంధువులును వచ్చి షెకెమునకు చేరగా షెకెము యజమానులు అతని ఆశ్ర య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ు పొలములలోనికి పోయి వారి ద్రాక్ష పండ్లను ఏరుకొని వాటిని త్రొక్కి కృతజ్ఞతార్పణమును చెల్ల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దేవతల మందిరములోనికి పోయి అన్నపానములు పుచ్చుకొనుచు అబీమెలెకును దూష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ఎబెదు కుమారుడైన గాలు ఇట్లనెను అబీమెలెకు ఏపాటివాడు? షెకెము ఏపాటివాడు? మనము అతనికెందుకు దాసు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లెను? అతడు యెరుబ్బయలు కుమారుడు కాడా? జెబులు అతని ఉద్యోగి కాడా? షెకెము తండ్రియైన హమోర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లమగుదము గాని మనము అతని కెందుకు దాసులము కావల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ఈ జనము నా చేతిలో ఉండిన యెడల ఆహా నేను అబీమెలెకును తొలగింతును గదా అనెను. తరువాత అతడు అబీమెలెక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సేనను ఎక్కువ చేసి బయలుదేరి రమ్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ఆ పట్టణ ప్రధానియైన జెబులు ఎబెదు కుమారుడైన గాలుమాటలను వినినప్పుడు అతని కోపాగ్ని మ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ప్పుడతడు అబీమెలెకు నొద్దకు రహస్యముగా దూతలను పంపిఇదిగో ఎబెదు కుమారుడైన గాలును అతని బంధువ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షెకెముకు వచ్చి యున్నారు, వారు నీమీదికి ఈ పట్టణమును రేప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కావున రాత్రి నీవును నీతోనున్న జనులును లేచి పొలములో మాటుగా నుండ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ప్రొద్దున సూర్యుడు ఉదయింపగానే నీవు త్వరగా లేచి పట్టణముమీద పడ వలెను. అప్పుడు అతడును అతనిత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ను నీ యొద్దకు బయలుదేరి వచ్చుచుండగా నీవు సమయము చూచి వారియెడల ప్రవర్తింపవచ్చునని వర్త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అబీమెలెకును అతనితోనున్న జనులందరును రాత్రివేళ లేచి నాలుగు గుంపులై షెకెముమీద పడుటకు పొ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ఎబెదు కుమారుడైన గాలు బయలుదేరి పట్ట ణపు గవిని దగ్గర నిలిచినప్పుడు అబీమెలెకును అతనితో 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ను పొంచియుండుట చాలించి లే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గాలు ఆ జనులను చూచి జెబులుతోఇదిగో జనులు కొండశిఖరములమీదనుండి దిగివచ్చుచున్నారనగా, జెబులుకొం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యలు మనుష్యులను పోలి నీకు కన బడుచున్నవ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​గాలుచూడుము, దేశపు ఎత్తయినప్థల మునుండి జనులు దిగి వచ్చుచున్నారు; ఒక దండు శకునగాండ్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స్తకివృక్షపు త్రోవను వచ్చు చున్న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జెబులు అతనితో ఆహాహా మనము అతని సేవింపవలసినందుకు అబీమెలెకు ఎవడనిన నీమాట యేమా యెను? ఇద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ృణీకరించిన జనము కాదా? పోయి వారితో యుద్ధము చేయుడ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గాలు షెకెము యజ మానుల ముందర బయలుదేరి అబీమెలెకుతో యుద్ధ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అబీమెలెకు అతని తరుమగా అతడు అతని యెదుట నిలువలేక పారిపోయెను. అనేకులు గాయపడి పట్టణపు గవ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ు చోట 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అప్పుడు అబీ మెలెకు అరూమాలో దిగెను, గాలును అతని బంధువులును షెకెములో నివసింపకుండ జెబుల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ల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మరునాడు జనులు పొలములలోనికి బయలు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అది అబీమెలెకునకు తెలియబడగా అతడు తన జనులను తీసికొని మూడు తెగలుగా చేయగా వారు ఆ పొలములో మాట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ిరి; అప్పుడతడు చూడగా జనులు పట్టణము నుండి బయలుదేరి వచ్చుచుండిరి గనుక అతడు వారిమీద పడ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అబీమెలెకును అతనితో నున్న తెగలును ఇంకసాగి పట్టణపు గవిని ప్రదేశమునొద్ద నిలువగా రెండు తెగ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ుగెత్తి పొలముల లోనున్న వారందరి మీదపడి వారిని హత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ఆ దినమంతయు అబీమెలెకు ఆ పట్టణస్థులతో యుద్ధముచేసి పట్టణమును చుట్టుకొని అందులోనున్న జనులను చ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ను పడగొట్టి దాని స్థలమున ఉప్పు జల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షెకెము గోపుర యజమానులందరు ఆ వార్త విని ఏల్‌ బెరీతు గుడియొక్క కోటలోనికి చొర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​షెకెము గోపుర యజమానులందరు కూడియున్న సంగతి అబీ మెలెకునకు తెలుపబడ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అబీమెలెకును అతనితో నున్న జనులందరును సల్మోను కొండనెక్కి అబీమెలెకు గొడ్డలిని చేత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ట్లనుండి పెద్ద కొమ్మను నరికి యెత్తి భుజముమీద పెట్టుకొనినేను దేనిచేయుట మీరు చూచితిరో మీరు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ట్టుగా దానిని త్వరగా చేయుడని తనతోనున్న జనుల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అప్పుడు ఆ జనులందరిలో ప్రతివాడును ఒక్కొక కొమ్మను నరికి అబీమెలెకును వెంబడించి ఆ కోట దగ్గర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ి వాటివలన ఆ కోటను అగ్నిచేత కాల్చిరి. అప్పుడు షెకెము గోపుర యజమానులు, అనగా స్త్రీ పురుష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చుమించు వెయ్యిమంది చ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తరువాత అబీమెలెకు తేబేసుకు పోయి తేబేసునొద్ద దిగి దాని ప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ఆ పట్టణమునడుమ ఒక బల మైన గోపురముండగా స్త్రీ పురుషులును పట్టణపు యజ మానులును అక్కడికి పార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ుపులు వేసికొని గోపుర శిఖరము మీదికెక్క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అబీమెలెకు ఆ గోపురము నొద్దకు వచ్చి దానిమీద పడి యుద్ధము చేసి అగ్నిచేత దాని కాల్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పురద్వారమునొద్ద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ఒక స్త్రీ అబీమెలెకు తలమీద తిరుగటి మీది రాతిని పడవేసినందున అతని కపాలము పగి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అప్పుడతడు తన ఆయుధము లను మోయుబంటును త్వరగా పిలిచిఒక స్త్రీ అతని చంపెనని నన్నుగూర్చి యెవ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కొనకుండునట్లు నీ కత్తి దూసి నన్ను చంపుమని చెప్పగా ఆ బంటు అతని పొడువగా అతడు చ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అబీమెలెకు చనిపోయెనని ఇశ్రాయేలీయులు తెలిసికొనినప్పుడు ఎవరిచోటికి వారు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అట్లు అబీమెలెకు తన డెబ్బదిమంది సహోదరు లను చంపుటవలన తన తండ్రికి చేసిన ద్రోహమును దేవుడు మ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మీదికి ర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​షెకెమువారు చేసిన ద్రోహమంతటిని దేవుడు వారి తలలమీదికి మరల రాజే సెను; యెరుబ్బయలు కుమారుడైన యోత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పము వారిమీద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2026-10-20T02:26:18Z</dcterms:created>
  <dcterms:modified xsi:type="dcterms:W3CDTF">2026-10-20T02:26:18Z</dcterms:modified>
  <dc:title>న్యాయాధిపతులు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