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ுவா வயதுசென்று முதிர்ந்தவனானபோது, கர்த்தர் அவனை நோக்கி: நீ வயதுசென்றவனும் முதிர்ந்தவனுமானாய்; சுதந்தரித்துக்கொள்ளவேண்டிய தேசம் இன்னும் மகா விஸ்தாரம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ுவா வயதுசென்று முதிர்ந்தவனானபோது, கர்த்தர் அவனை நோக்கி: நீ வயதுசென்றவனும் முதிர்ந்தவனுமானாய்; சுதந்தரித்துக்கொள்ளவேண்டிய தேசம் இன்னும் மகா விஸ்தாரம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ீதியாயிருக்கிற தேசம் எவையெனில், எகிப்துக்கு எதிரான சீகோர் ஆறுதுவக்கிக் கானானியரைச் சேர்ந்ததாக எண்ணப்படும் வடக்கேயிருக்கிற எக்ரோனின் எல்லைமட்டுமுள்ள பெலிஸ்தரின் எல்லா எல்லைகளும், கெசூரிம் முழுவத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ீதியாயிருக்கிற தேசம் எவையெனில், எகிப்துக்கு எதிரான சீகோர் ஆறுதுவக்கிக் கானானியரைச் சேர்ந்ததாக எண்ணப்படும் வடக்கேயிருக்கிற எக்ரோனின் எல்லைமட்டுமுள்ள பெலிஸ்தரின் எல்லா எல்லைகளும், கெசூரிம் முழுவத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ாசா, அஸ்தோத், அஸ்கலோன், காத், எக்ரோன் என்கிற பட்டணங்களிலிருக்கிற பெலிஸ்தருடைய ஐந்து அதிபதிகளின் நாடும், ஆவியரின் நாட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ாசா, அஸ்தோத், அஸ்கலோன், காத், எக்ரோன் என்கிற பட்டணங்களிலிருக்கிற பெலிஸ்தருடைய ஐந்து அதிபதிகளின் நாடும், ஆவியரின் நாட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ெற்கே துவக்கி ஆப்பெக்மட்டும் எமோரியர் எல்லைவரைக்கும் இருக்கிற கானானியரின் சகல தேசமும், சீதோனியருக்கடுத்த மெயாரா நாட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ெற்கே துவக்கி ஆப்பெக்மட்டும் எமோரியர் எல்லைவரைக்கும் இருக்கிற கானானியரின் சகல தேசமும், சீதோனியருக்கடுத்த மெயாரா நாட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ிப்லியரின் நாடும், சூரியோதயமாய்ப் புறத்தில் எர்மோன் மலையடிவாரத்தில் இருக்கிற பாகால்காத் முதற்கொண்டு ஆமாத்துக்குள் பிரவேசிக்குமட்டுமுள்ள லீபனோன் முழுவத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ிப்லியரின் நாடும், சூரியோதயமாய்ப் புறத்தில் எர்மோன் மலையடிவாரத்தில் இருக்கிற பாகால்காத் முதற்கொண்டு ஆமாத்துக்குள் பிரவேசிக்குமட்டுமுள்ள லீபனோன் முழுவத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லீபனோன் துவக்கி மிஸ்ரபோத்மாயீம் மட்டும் மலைகளில் குடியிருக்கிற யாவருடைய நாடும், சீதோனியருடைய எல்லா நாடும்தானே. நான் அவர்களை இஸ்ரவேல் புத்திரருக்கு முன்பாகத் துரத்துவேன்; நான் உனக்குக் கட்டளையிட்டபடியே, நீ இஸ்ரவேலுக்குச் சுதந்தரமாகச் சீட்டுகளைமாத்திரம் போட்டுத் தேசத்தைப் பங்கிட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லீபனோன் துவக்கி மிஸ்ரபோத்மாயீம் மட்டும் மலைகளில் குடியிருக்கிற யாவருடைய நாடும், சீதோனியருடைய எல்லா நாடும்தானே. நான் அவர்களை இஸ்ரவேல் புத்திரருக்கு முன்பாகத் துரத்துவேன்; நான் உனக்குக் கட்டளையிட்டபடியே, நீ இஸ்ரவேலுக்குச் சுதந்தரமாகச் சீட்டுகளைமாத்திரம் போட்டுத் தேசத்தைப் பங்கிட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லீபனோன் துவக்கி மிஸ்ரபோத்மாயீம் மட்டும் மலைகளில் குடியிருக்கிற யாவருடைய நாடும், சீதோனியருடைய எல்லா நாடும்தானே. நான் அவர்களை இஸ்ரவேல் புத்திரருக்கு முன்பாகத் துரத்துவேன்; நான் உனக்குக் கட்டளையிட்டபடியே, நீ இஸ்ரவேலுக்குச் சுதந்தரமாகச் சீட்டுகளைமாத்திரம் போட்டுத் தேசத்தைப் பங்கிட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இந்தத் தேசத்தை ஒன்பது கோத்திரங்களுக்கும், மனாசேயின் பாதிக்கோத்திரத்துக்கும் சுதந்தரமாகப் பங்கிடு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ாசேயின் பாதிக்கோத்திரத்தாரும் ரூபனியரும் காத்தியரும் தங்கள் சுதந்தரத்தை அடைந்து தீர்ந்தது; அதைக் கர்த்தரின் தாசனாகிய மோசே யோர்தானுக்கு அப்புறத்தில் கிழக்கே அவர்களுக்குக் கொடு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ாசேயின் பாதிக்கோத்திரத்தாரும் ரூபனியரும் காத்தியரும் தங்கள் சுதந்தரத்தை அடைந்து தீர்ந்தது; அதைக் கர்த்தரின் தாசனாகிய மோசே யோர்தானுக்கு அப்புறத்தில் கிழக்கே அவர்களுக்குக் கொடு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ர்னோன் ஆற்றங்கரையிலிருக்கிற ஆரோவேரும், நதியின் மத்தியிலிருக்கிற பட்டணமும் துவக்கித் தீபோன்மட்டுமிருக்கிற மெதபாவின் சமனான பூமியாவைய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ர்னோன் ஆற்றங்கரையிலிருக்கிற ஆரோவேரும், நதியின் மத்தியிலிருக்கிற பட்டணமும் துவக்கித் தீபோன்மட்டுமிருக்கிற மெதபாவின் சமனான பூமியாவைய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ஸ்போனிலிருந்து அம்மோன் புத்திரரின் எல்லைமட்டும் ஆண்ட எமோரியரின் ராஜாவாகிய சீகோனுக்குரிய சகல பட்டணங்களைய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ீலேயாத்தையும், கெசூரியர் மாகாத்தியருடைய எல்லையிலுள்ள நாட்டையும், எர்மோன் மலை முழுவதைய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ீலேயாத்தையும், கெசூரியர் மாகாத்தியருடைய எல்லையிலுள்ள நாட்டையும், எர்மோன் மலை முழுவதைய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ஸ்தரோத்திலும் எத்ரேயிலும் ஆண்டு, மோசே முறிய அடித்துத் துரத்தின இராட்சதரில் மீதியாயிருந்த பாசானின் ராஜாவாகிய ஓகுக்குச் சல்காமட்டுமிருந்த பாசான் முழுவதையும் அவர்களுக்குக் கொடு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ஸ்தரோத்திலும் எத்ரேயிலும் ஆண்டு, மோசே முறிய அடித்துத் துரத்தின இராட்சதரில் மீதியாயிருந்த பாசானின் ராஜாவாகிய ஓகுக்குச் சல்காமட்டுமிருந்த பாசான் முழுவதையும் அவர்களுக்குக் கொடு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் புத்திரரோ கெசூரியரையும் மாகாத்தியரையும் துரத்திவிடவில்லை, கெசூரியரும் மாகாத்தியரும் இந்நாள்வரைக்கும் இஸ்ரவேலின் நடுவே குடியிரு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் புத்திரரோ கெசூரியரையும் மாகாத்தியரையும் துரத்திவிடவில்லை, கெசூரியரும் மாகாத்தியரும் இந்நாள்வரைக்கும் இஸ்ரவேலின் நடுவே குடியிருக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ேவியரின் கோத்திரத்துக்குமாத்திரம் அவன் சுதந்தரம் கொடுக்கவில்லை; இஸ்ரவேலின் தேவனாகிய கர்த்தர் அவர்களுக்குச் சொன்னபடியே, அவருடைய தகனபலிகளே அவர்களுடைய சுதந்தர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ேவியரின் கோத்திரத்துக்குமாத்திரம் அவன் சுதந்தரம் கொடுக்கவில்லை; இஸ்ரவேலின் தேவனாகிய கர்த்தர் அவர்களுக்குச் சொன்னபடியே, அவருடைய தகனபலிகளே அவர்களுடைய சுதந்தர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சே ரூபன் புத்திரரின் கோத்திரத்துக்கு அவர்களுடைய வம்சங்களுக்குத் தக்கதாகச் சுதந்தரம் கொடு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ர்னோன் ஆற்றங்கரையிலிருக்கிற ஆரோவேரும், ஆற்றின் மத்தியிலிருக்கிற பட்டணம் தொடங்கி மெதெபாவரைக்கும்முள்ள சமபூமி முழுவத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மபூமியிலிருக்கிற எஸ்போனும், அதின் எல்லாப்பட்டணங்களுமாகிய தீபோன், பாமோத்பாகால், பெத்பாகால்மெயோன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மபூமியிலிருக்கிற எஸ்போனும், அதின் எல்லாப்பட்டணங்களுமாகிய தீபோன், பாமோத்பாகால், பெத்பாகால்மெயோன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்சா, கெதெமோத், மேபாகாத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ீரியாத்தாயீம், சிப்மா, பள்ளத்தாக்கின் மலையிலுள்ள செரெத்சகார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ெத்பெயோர், அஸ்தோத்பிஸ்கா, பெத்யெசிமோத் முதலான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மபூமியிலுள்ள எல்லாப் பட்டணங்களும், எஸ்போனில் ஆண்டிருந்த சீகோன் என்னும் எமோரியருடைய ராஜாவின் ராஜ்யம் முழுவதும் அவர்கள் எல்லைக்குள்ளாயிற்று, அந்தச் சீகோனையும், தேசத்திலே குடியிருந்து சீகோனின் அதிபதியாயிருந்த ஏவி, ரெக்கேம், சூர், ஊர், ரேபா என்னும் மீதியானின் பிரபுக்களையும் மோசே வெட்டிப்போ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மபூமியிலுள்ள எல்லாப் பட்டணங்களும், எஸ்போனில் ஆண்டிருந்த சீகோன் என்னும் எமோரியருடைய ராஜாவின் ராஜ்யம் முழுவதும் அவர்கள் எல்லைக்குள்ளாயிற்று, அந்தச் சீகோனையும், தேசத்திலே குடியிருந்து சீகோனின் அதிபதியாயிருந்த ஏவி, ரெக்கேம், சூர், ஊர், ரேபா என்னும் மீதியானின் பிரபுக்களையும் மோசே வெட்டிப்போ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மபூமியிலுள்ள எல்லாப் பட்டணங்களும், எஸ்போனில் ஆண்டிருந்த சீகோன் என்னும் எமோரியருடைய ராஜாவின் ராஜ்யம் முழுவதும் அவர்கள் எல்லைக்குள்ளாயிற்று, அந்தச் சீகோனையும், தேசத்திலே குடியிருந்து சீகோனின் அதிபதியாயிருந்த ஏவி, ரெக்கேம், சூர், ஊர், ரேபா என்னும் மீதியானின் பிரபுக்களையும் மோசே வெட்டிப்போ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் வெட்டின மற்றவர்களோடுங் கூட, பேயோரின் குமாரனாகிய பாலாம் என்னும் குறிசொல்லுகிறவனையும் பட்டயத்தினால் வெட்டிப்போ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் வெட்டின மற்றவர்களோடுங் கூட, பேயோரின் குமாரனாகிய பாலாம் என்னும் குறிசொல்லுகிறவனையும் பட்டயத்தினால் வெட்டிப்போ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யோர்தானும் அதற்கடுத்ததும் ரூபன் புத்திரரின் எல்லையாயிற்று, இந்தப்பட்டணங்களும் இவைகளின் கிராமங்களும் ரூபன் புத்திரருக்கு, அவர்கள் வம்சங்களின்படி வந்த சுதந்தர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யோர்தானும் அதற்கடுத்ததும் ரூபன் புத்திரரின் எல்லையாயிற்று, இந்தப்பட்டணங்களும் இவைகளின் கிராமங்களும் ரூபன் புத்திரருக்கு, அவர்கள் வம்சங்களின்படி வந்த சுதந்தர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த்புத்திரரின் கோத்திரத்துக்கு மோசே அவர்கள் வம்சங்களுக்குத் தக்கதாகக் கொடுத்தது என்னவெனில்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ாசேரும், கீலேயாத்தின் சகல பட்டணங்களும், ரபாவுக்கு எதிரே இருக்கிற ஆரோவேர்மட்டுமுள்ள அம்மோன் புத்திரரின் பாதித் தேசம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ாசேரும், கீலேயாத்தின் சகல பட்டணங்களும், ரபாவுக்கு எதிரே இருக்கிற ஆரோவேர்மட்டுமுள்ள அம்மோன் புத்திரரின் பாதித் தேசம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ஸ்போன் துவக்கி ராமாத் மிஸ்பேமட்டும் பெத்தொனீம் வரைக்கும் இருக்கிறதும், மகனாயீம் துவக்கித் தெபீரின் எல்லைமட்டும் இருக்கிறத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ஸ்போனின் ராஜாவாகிய சீகோனுடைய ராஜ்யத்தின் மற்றப்பங்காகிய பள்ளத்தாக்கிலிருக்கிற பெத்தாராமும், பெத்நிம்ராவும், சுக்கோத்தும் சாப்போனும், யோர்தான்மட்டும் இருக்கிறதும், கிழக்கே யோர்தானின் கரையோரமாய்க் கின்னரேத் கடலின் கடையாந்தரமட்டும் இருக்கிறதும், அவர்கள் எல்லைகுள்ளாயிற்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ஸ்போனின் ராஜாவாகிய சீகோனுடைய ராஜ்யத்தின் மற்றப்பங்காகிய பள்ளத்தாக்கிலிருக்கிற பெத்தாராமும், பெத்நிம்ராவும், சுக்கோத்தும் சாப்போனும், யோர்தான்மட்டும் இருக்கிறதும், கிழக்கே யோர்தானின் கரையோரமாய்க் கின்னரேத் கடலின் கடையாந்தரமட்டும் இருக்கிறதும், அவர்கள் எல்லைகுள்ளாயிற்ற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ஸ்போனின் ராஜாவாகிய சீகோனுடைய ராஜ்யத்தின் மற்றப்பங்காகிய பள்ளத்தாக்கிலிருக்கிற பெத்தாராமும், பெத்நிம்ராவும், சுக்கோத்தும் சாப்போனும், யோர்தான்மட்டும் இருக்கிறதும், கிழக்கே யோர்தானின் கரையோரமாய்க் கின்னரேத் கடலின் கடையாந்தரமட்டும் இருக்கிறதும், அவர்கள் எல்லைகுள்ளாயிற்ற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ப்பட்டணங்களும் இவைகளின் கிராமங்களும் காத் புத்திரருக்கு, அவர்களுடைய வம்சங்களின்படி வந்த சுதந்தர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னாசே புத்திரரின் பாதிக்கோத்திரத்துக்கும் மோசே அவர்கள் வம்சத்துக்குத் தக்கதாகக் கொடு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கனாயீம் துவக்கி, பாசானின் ராஜாவாகிய ஓகின் முழு ராஜ்யமாயிருக்கிற பாசான் முழுவதும், பாசானிலுள்ள யாவீரின் சகல ஊர்களுமான அறுபது பட்டணங்கள் அவர்கள் எல்லைக்குள்ளாயிற்ற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கனாயீம் துவக்கி, பாசானின் ராஜாவாகிய ஓகின் முழு ராஜ்யமாயிருக்கிற பாசான் முழுவதும், பாசானிலுள்ள யாவீரின் சகல ஊர்களுமான அறுபது பட்டணங்கள் அவர்கள் எல்லைக்குள்ளாயிற்ற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ாதிக் கீலேயாத்தையும், பாசானிலே அஸ்தரோத், எத்ரேயி என்னும் ஒரு ராஜ்யத்தின் பட்டணங்களையும், மனாசேயின் குமாரனாகிய மாகீரின் புத்திரர் பாதிபேருக்கு அவர்களின் வம்சங்களின்படியே கொடுத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ாதிக் கீலேயாத்தையும், பாசானிலே அஸ்தரோத், எத்ரேயி என்னும் ஒரு ராஜ்யத்தின் பட்டணங்களையும், மனாசேயின் குமாரனாகிய மாகீரின் புத்திரர் பாதிபேருக்கு அவர்களின் வம்சங்களின்படியே கொடுத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ோசே கிழக்கே எரிகோவின் அருகே யோர்தானுக்கு அக்கரையிலிருக்கிற மோவாபின் சமனான வெளிகளில் சுதந்தரமாகக் கொடுத்தவைகள் இவைகள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ோசே கிழக்கே எரிகோவின் அருகே யோர்தானுக்கு அக்கரையிலிருக்கிற மோவாபின் சமனான வெளிகளில் சுதந்தரமாகக் கொடுத்தவைகள் இவைகளே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லேவிகோத்திரத்திற்கு மோசே சுதந்தரம் கொடுக்கவில்லை, இஸ்ரவேலின் தேவனாகிய கர்த்தர் அவர்களுக்குச் சொல்லியிருக்கிறபடி, அவரே அவர்களுடைய சுதந்தர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லேவிகோத்திரத்திற்கு மோசே சுதந்தரம் கொடுக்கவில்லை, இஸ்ரவேலின் தேவனாகிய கர்த்தர் அவர்களுக்குச் சொல்லியிருக்கிறபடி, அவரே அவர்களுடைய சுதந்தர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7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ೆಹೋಶುವನು ದಿನ ತುಂಬಿದ ಮುದುಕ ನಾಗಲು ಕರ್ತನು ಅವನಿಗೆ--ನೀನು ಮುದುಕನಾಗಿ ದಿನಗಳು ಹೋದವನಾದಿ;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ಾಧೀನಮಾಡಿಕೊಳ್ಳತಕ್ಕ ಸೀಮೆಯು ಇನ್ನು ಬಹಳ ವಾಗಿ ಇ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ದು ಯಾವದೆಂದರೆ--ಐಗು ಪ್ತಕ್ಕೆ ಎದುರಾದ ಶೀಹೋರಿನಿಂದ ಕಾನಾನ್ಯರಿಗೆ ಎಣಿಸಲ್ಪಟ್ಟದ್ದಾದ ಉತ್ತರಕ್ಕೆ ಎಕ್ರೋನಿನ ಮೇರ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ೆಗೂ ಇರುವ ಫಿಲಿಷ್ಟಿಯರ ಮೇರೆಗಳೆಲ್ಲಾ ಗೆಷೂ ರ್ಯರ ದೇಶವೆಲ್ಲ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ಗಾಜದವರೂ ಅಷ್ಡೋದ್ಯರೂ ಅಷ್ಕೆಲೋನ್ಯರೂ ಗಿತ್ತಿಯರೂ ಎಕ್ರೋನಿಯರೂ ಎಂಬುವ ಫಿಲಿಷ್ಟಿಯರ ಐದು ಮಂದಿ ಅಧಿಪತಿಗಳ ಪ್ರಾಂತ್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್ವೀಯರ ಸೀಮ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ಕ್ಷಿಣ ಪ್ರಾಂತ್ಯದಿಂದ ಅಮೋರಿಯರ ಮೇರೆಯಾದ ಅಫೇಕದ ವರೆಗೂ ಇರುವ ಕಾನಾನ್ಯರ ಸರ್ವ ದೇಶವು ಚೀದೋನ್ಯರಿಗೆ ಹೊಂದ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ೆಯಾರ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ಗೆಬಾಲ್ಯರ ಪ್ರಾಂತ್ಯ; ಸೂರ್ಯನು ಉದಯಿಸುವ ದಿಕ್ಕಿನಲ್ಲಿ ಹೆರ್ಮೋನ್‌ ಬೆಟ್ಟದ ಕೆಳಗೆ ಇರುವ ಬಾಳ್ಗಾದ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ಮಾತಿನಲ್ಲಿ ಪ್ರವೇಶಿಸುವ ಸ್ಥಳದ ವರೆಗೂ ಇರುವ ಲೆಬನೋನೆಲ್ಲಾ ಇವುಗಳ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ಲೆಬನೋನಿನಿಂದ ಮಿಸ್ರೆಫೋತ್ಮಯಿಮಿನ ವರೆಗೂ ಬೆಟ್ಟದ ದೇಶದ ಎಲ್ಲಾ ನಿವಾಸಿಗಳನ್ನೂ ಎಲ್ಲಾ ಚೀದೋನ್ಯರನ್ನೂ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‌ ಮಕ್ಕಳ ಎದುರಿನಿಂದ ಹೊರಡಿಸಿ ಬಿಡುವೆನು. ಆದರೆ ನಾನು ನಿನಗೆ ಹೇಳಿದ ಹಾಗೆಯೇ ನೀನು ಚೀಟುಗಳನ್ನು ಹಾಕ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ಗೆ ಬಾಧ್ಯತೆಯಾಗಿ ಪಾಲಿ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ಈಗ ಈ ದೇಶವನ್ನು ಒಂಭತ್ತು ಗೋತ್ರಗಳಿಗೂ ಮನಸ್ಸೆಯ ಅರ್ಧಗೋತ್ರಕ್ಕೂ ಬಾಧ್ಯತೆಗಾಗಿ ಪಾಲು ಮಾಡಿಕ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 ಸಂಗಡ ರೂಬೇನ್ಯರೂ ಗಾದ್ಯರೂ ತಮ್ಮ ಬಾಧ್ಯತೆಯನ್ನು ಹೊಂದಿದರು. ಏನಂದರೆ ಕರ್ತನ ಸೇವಕನಾದ ಮೋಶೆಯು ಯೊರ್ದನಿಗೆ ಆಚ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ೂರ್ಯೋದಯದ ದಿಕ್ಕಿನಲ್ಲಿ ಅವರಿಗೆ ಕೊಡಲ್ಪಟ್ಟಿತು. ಅವುಗಳು ಯಾವವೆಂದರೆ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ರ್ನೋನ್‌ ನದೀ ತೀರದಲ್ಲಿರುವ ಅರೋಯೇರ್‌ ನದಿಯ ಮಧ್ಯಭಾಗ ದಲ್ಲಿರುವ ಪಟ್ಟಣವು ಮೊದಲುಗೊಂಡು ದಿಬೋನಿನ ವರೆಗೆ ಮೇದೆಬ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ನಾದ ಭೂಮ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ೆಷ್ಬೋನಿನಲ್ಲಿ ಆಳಿದ ಅಮೋರಿಯರ ಅರಸನಾದ ಸೀಹೋನ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ಮ್ಮೋನಿನ ಮಕ್ಕಳ ಮೇರೆಯ ವರೆಗೂ ಇದ್ದ ಸಕಲ ಪಟ್ಟಣಗಳೂ ಗಿಲ್ಯಾದೂ ಗೆಷೂರ್ಯರ ಮಾಕತೀಯರ ಮೇರೆಯೂ ಹೆರ್ಮೋನ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್ವತವೆಲ್ಲ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ಷ್ಟರೋತಿನಲ್ಲಿಯೂ ಎದ್ರೈಯ ಲ್ಲಿಯೂ ಆಳಿದ ರಾಕ್ಷಸರಲ್ಲಿ ಮಿಕ್ಕಿದ್ದ ಬಾಷಾನಿನ ಅರಸನಾದ ಓಗನ ರಾಜ್ಯವೆಲ್ಲಾ ಸಮಸ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ಜ್ಯವಾದ ಬಾಷಾನೂ ಇವುಗಳೇ. ಮೋಶೆಯು ಇವೆಲ್ಲವುಗಳನ್ನು ಜಯಿಸಿ ಅವರನ್ನು ಹೊಡೆದು ಹೊರಡಿಸ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ಾಗ್ಯೂ ಇಸ್ರಾಯೇಲ್‌ ಮಕ್ಕಳು ಗೆಷೂರ್ಯರನ್ನೂ ಮಾಕತೀಯರನ್ನೂ ಹೊರಡಿಸಿ ಬಿಡಲಿಲ್ಲ; ಯಾಕಂದರೆ ಗೆಷೂರ್ಯರೂ ಮಾಕತೀಯ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 ದಿನದ ವರೆಗೆ ಇಸ್ರಾಯೇಲಿನ ಮಧ್ಯದಲ್ಲಿ ವಾಸವ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ರೆ ಮೋಶೆಯು ಲೇವಿಯರ ಗೋತ್ರಕ್ಕೆ ಮಾತ್ರ ಯಾವ ಬಾಧ್ಯತೆಯನ್ನೂ ಕೊಡಲಿಲ್ಲ; ಯಾಕಂದರೆ ಅವನು ಅವರಿಗೆ ಹೇಳಿದ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 ದೇವರಾದ ಕರ್ತನ ದಹನ ಬಲಿಗಳೇ ಅವರ ಬಾಧ್ಯತೆಯ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ದಲ್ಲದೆ ಮೋಶೆಯು ರೂಬೇನ ಮಕ್ಕಳ ಗೋತ್ರಕ್ಕೆ ಅವರ ಕುಟುಂಬಗಳ ಪ್ರಕಾರ ಬಾಧ್ಯತೆ ಯನ್ನು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ರ್ನೋನ್‌ ನದಿಯ ತೀರದ ಲ್ಲಿರುವ ಅರೋಯೇರ್‌ ನದಿಯ ಮಧ್ಯದಲ್ಲಿರುವ ಪಟ್ಟಣವು ಮೊದಲುಗ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ಮೇದೆಬದ ಬಳಿ ಯಲ್ಲಿರುವ ಸಕಲ ಸಮನಾದ ಭೂಮಿಯೂ ಸಮನಾದ ಭೂಮಿಯಲ್ಲಿರುವ ಹೆಷ್ಬೋನು ಅದರ ಎಲ್ಲಾ ಪಟ್ಟಣಗಳಾದ ದೀಬೋ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ಮೋತ್‌ಬಾಳ್‌, ಬೆತ್ಬಾಳ್ಮೆಯೋನ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ಯಹಚಾ ಕೆದೇಮೋತ್‌, ಮೇಫಾಯತ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ಕಿರ್ಯಾತಯಿಮ್‌, ಸಿಬ್ಮಾ, ತಗ್ಗಿನ ಬೆಟ್ಟದಲ್ಲಿರುವ ಚೆರೆತ್‌ಶಹರ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ಬೇತ್ಪಗೋರ್‌, ಅಷ್ಡೊತ್ಪಿಸ್ಗಾ, ಬೇತ್‌ಯೆಶಿಮೋತ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ಹರ್‌, ಸಮ ನಾದ ಭೂಮಿಯ ಎಲ್ಲಾ ಪಟ್ಟಣಗಳೂ ಹೆಷ್ಬೋನಿನಲ್ಲಿ ಆಳಿದ ಸೀಹೋನನೆಂಬ ಅಮೋರಿಯರ ಅರಸನ ರಾಜ್ಯವೆಲ್ಲವೂ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ರೆಗಳಾದವು. ಮೋಶೆಯು ಅವನನ್ನೂ ದೇಶದಲ್ಲಿ ಅವನ ಅಧಿಪತಿಗಳಾದಂಥ ಮಿದ್ಯಾನಿನ ಪ್ರಧಾನರಾದ ಎವೀ, ರೆಕೆಮ್‌, ಚೂರ್‌, ಹೂರ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ೆಬಾ ಎಂಬವರನ್ನೂ ಕೊಂದು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ಇದಲ್ಲದೆ ಇಸ್ರಾಯೇಲ್‌ ಮಕ್ಕಳು ಸಂಹರಿಸಿದ ಇತರರ ಸಂಗಡ ಬೆಯೋರನ ಮಗನಾದ ಬಿಳಾಮ ನೆಂಬ ಕಣಿ ಹೇಳುವವನನ್ನು ಕತ್ತ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ದು ಹಾ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ಯೊರ್ದನೂ ಅದರ ಮೇರೆಯೂ ರೂಬೇನನ ಮಕ್ಕಳ ಮೇರೆಯಾಗಿತ್ತು. ಈ ಪಟ್ಟಣಗಳೂ ಇವುಗಳ ಗ್ರಾಮಗಳೂ ರೂಬೇನನ ಮಕ್ಕಳಿಗೆ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ತ್ರಗಳ ಪ್ರಕಾರ ಬಾಧ್ಯತೆಯ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ದಲ್ಲದೆ ಮೋಶೆಯು ಗಾದನ ಮಕ್ಕಳ ಗೋತ್ರ ಅವರ ಕುಟುಂಬಗಳ ಪ್ರಕಾರ ಬಾಧ್ಯತೆಯಾಗಿ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ಯಗ್ಜೇರ್‌; ಗಿಲ್ಯಾದಿನ ಸಮಸ್ತ ಪಟ್ಟಣ ಗಳೂ ರಬ್ಬಾಕ್ಕೆ ಎದುರಾಗಿರುವ ಅರೋಯೆರಿನ ವರೆಗೂ ಇರುವ ಅಮ್ಮೋನಿನ ಮಕ್ಕಳ ಅರ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ಹೆಷ್ಬೋನಿನಿಂದ ರಾಮತ್‌ಮಿಚ್ಪೆ, ಬೆಟೊನೀಮ್‌ ಇವುಗಳ ವರೆಗೂ ಮಹನಯಿಮಿನಿಂದ ದೆಬೀರ್‌ ಮೇರೆಯ ವರೆಗೂ ಇರುವ ದೇಶ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ತಗ್ಗಿನಲ್ಲಿರುವ ಬೇತ್‌ಹಾರಾಮ್‌; ಬೇತ್‌ನಿಮ್ರಾ, ಸುಕ್ಕೋತ್‌, ಚಾಫೋನ್‌; ಹೆಷ್ಬೋನಿನ ಅರಸನಾದ ಸೀಹೋನನ ಉಳ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ಜ್ಯವೂ ಯೊರ್ದನಿಗೆ ಆಚೆಯಲ್ಲಿರುವ ಮೂಡಲ ಯೊರ್ದನಿನ ತೀರವಾಗಿ ಕಿನ್ನೆರೆತ್‌ ಸಮುದ್ರದ ಪರ್ಯಂತರಕ್ಕೂ ಇರುವ ದೇಶವೂ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ರೆಗೆ ಒಳಗ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ಈ ಪಟ್ಟಣಗಳೂ ಇವುಗಳ ಗ್ರಾಮಗಳೂ ಗಾದನ ಮಕ್ಕಳಿಗೆ ಅವರ ಕುಟುಂಬಗಳ ಪ್ರಕಾರ ಬಾಧ್ಯತೆಯ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ಇದಲ್ಲದೆ ಮನೆಸ್ಸೆಯ ಮಕ್ಕಳ ಅರ್ಧಗೋತ್ರಕ್ಕೆ ಮೋಶೆಯು ಅವರ ಕುಟುಂಬದ ಪ್ರಕಾರ ಸ್ವಾಸ್ತ್ಯವನ್ನು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ಅದು ಯಾವದಂದರೆ, ಮಹನಯಾಮಿ ನಿಂದ ಬಾಷಾನಿನ ಅರಸನಾದ ಓಗನ ಸಮಸ್ತ ರಾಜ್ಯವಾಗಿರುವ ಬಾಷಾನೆಲ್ಲವೂ ಬಾಷಾನಿನ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ಯಾರಿನ ಸಮಸ್ತ ಊರುಗಳಾದ ಅರವತ್ತು ಪಟ್ಟಣಗಳೂ ಅವರ ಮೇರೆಗೆ ಒಳಗ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ಗಿಲ್ಯಾದಿ ನಲ್ಲಿ ಅರ್ಧವನ್ನೂ ಬಾಷಾನಿನಲ್ಲಿ ಅಷ್ಟರೋತ್‌, ಎದ್ರೈ ಎಂಬ ಓಗನ ರಾಜ್ಯದ ಪಟ್ಟಣಗಳನ್ನೂ ಮನಸ್ಸೆಯ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ಕೀರನ ಮಕ್ಕಳಿಗೆ, ಅವರ ಕುಟುಂಬಗಳ ಪ್ರಕಾರ ಮಾಕೀರನ ಮಕ್ಕಳಲ್ಲಿ ಅರ್ಧ ಜನಕ್ಕೆ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ಸೂರ್ಯೋದಯದ ದಿಕ್ಕಿನಲ್ಲಿ ಯೆರಿಕೋವಿನ ಬಳಿಯಲ್ಲಿ ಹೀಗೆಯೇ ಮೋಶೆಯು ಯೊರ್ದನಿಗೆ ಆಚೆಯಲ್ಲಿರುವ ಮೋವಾಬಿನ ಬೈಲು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ಧ್ಯತೆ ಯಾಗಿ ಹಂಚಿದ ದೇಶಗಳು ಇ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ದರೆ ಲೇವಿ ಯನ ಗೋತ್ರಕ್ಕೆ ಮೋಶೆಯು ಯಾವ ಬಾಧ್ಯತೆಯನ್ನು ಕೊಡಲಿಲ್ಲ. ಇಸ್ರಾಯೇಲ್‌ ದೇವರಾದ ಕರ್ತನು ಅವರಿಗೆ ಹೇಳ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ತಾನೇ ಅವರ ಬಾಧ್ಯತ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2026-10-21T02:58:37Z</dcterms:created>
  <dcterms:modified xsi:type="dcterms:W3CDTF">2026-10-21T02:58:37Z</dcterms:modified>
  <dc:title>ಯೆಹೋಶುವ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