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 இடத்தில் உட்கார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ரோ அப்படியிராமல் காற்றுப் பறக்கடிக்கும் பதரைப்போல் இ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நீதிமான்களின் வழியை அறிந்திருக்கிறார்; துன்மார்க்கரின் வழியோ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ણસ કે પાપી સલાહ પ્રમાણે ચાલવા નથી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ા નિયમશાસ્ત્રથી તેઓ આનંદ માણે છે, રાત દિવસ યહોવાનાં વચનોનું જે મનન કરે છે; અને યહોવામય 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વાં વિચાર્યા કર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નદી કિનારે રોપાયેલાં વૃક્ષો જેવા છે, એ વૃક્ષો ઋતુ પ્રમાણે ઉત્તમ ફળો આપે છે; તેઓનાં પાંદડા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માતાં નથી. તેઓ જે કાઇ કામ કરે છે, તેમાં સફળ થાય છે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દુષ્ટો એવા નથી હોતા, તેઓની વાત જુદી છે. તેઓ ખરેખર પવનમાં ઉડતાં ફોતરાં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દુષ્ટો ન્યાયાસન આગળ ટકશે નહિ; ન્યાયીઓની સભામાં પાપીઓ ઊભા રહ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ન્યાયીઓની સંભાળ રાખે છે; પરંતુ તે દુષ્ટ લોકોનો વિ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2026-10-20T09:19:00Z</dcterms:created>
  <dcterms:modified xsi:type="dcterms:W3CDTF">2026-10-20T09:19:00Z</dcterms:modified>
  <dc:title>ગીતશાસ્ત્ર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