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கூட பெர்சியரும், எத்தியோப்பியரும், லீபியரும் இருப்பார்கள்; அவர்களெல்லாரும் கேடகம்பிடித்து, தலைச்சீராவுந் தரித்திருப்ப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ஆயத்தப்படு, உன்னுடனேகூடின உன் எல்லாக் கூட்டத்தையும் ஆயத்தப்படுத்து; நீ அவர்களுக்குக் காவலாளனாயிர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 அந்நாளிலே பாழாய்க்கிடந்து திரும்பக் குடியேற்றப்பட்ட ஸ்தலங்களுக்கு விரோதமாகவும், ஜாதிகளிடத்திலிருந்து சேர்க்கப்பட்டதும், ஆடுகளையும் மாடுகளையும் ஆஸ்திகளையும் சம்பாதித்து, தேசத்தின் நடுவில் குடியிருக்கிறதுமான ஜனத்துக்கு விரோதமாகவும், நீ உன் கையைத் திருப்பும்படி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 அந்நாளிலே பாழாய்க்கிடந்து திரும்பக் குடியேற்றப்பட்ட ஸ்தலங்களுக்கு விரோதமாகவும், ஜாதிகளிடத்திலிருந்து சேர்க்கப்பட்டதும், ஆடுகளையும் மாடுகளையும் ஆஸ்திகளையும் சம்பாதித்து, தேசத்தின் நடுவில் குடியிருக்கிறதுமான ஜனத்துக்கு விரோதமாகவும், நீ உன் கையைத் திருப்பும்படிக்க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தேசத்துக்கு விரோதமாக கோகு வரும்காலத்தில் என உக்கிரம் என் நாசியில் ஏற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தேசத்துக்கு விரோதமாக கோகு வரும்காலத்தில் என உக்கிரம் என் நாசியில் ஏற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ளிலே இஸ்ரவேல் தேசத்திலே பெரிய அதிர்ச்சி உண்டாக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ளிலே இஸ்ரவேல் தேசத்திலே பெரிய அதிர்ச்சி உண்டாக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ಬಂದು ನನಗೆ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ಮೆಷೆಕ್‌ ಮತ್ತು ತೂಬಲಿನವರಿಗೆ ಮುಖ್ಯ ಪ್ರಭುಗಳಾ ಗಿರುವ ಮಾಗೋಗ್‌ ದೇಶದ ಗೋಗನಿಗ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ಮುಖನಾಗಿ ಅವನಿಗೆ ವಿರುದ್ಧವಾಗಿ ಪ್ರವಾದಿ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ಾದ ಕರ್ತನು ಹೀಗೆ ಹೇಳುತ್ತಾನೆ--ಮೆಷೆಕ್‌ ತೂಬಲಿಗೆ ಮುಖ್ಯ ಪ್ರಭುವಾದ ಗೋಗನೇ, ನಾನು ನಿನಗೆ ವಿರೋಧವ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ನಿನ್ನನ್ನು ಹಿಂದಕ್ಕೆ ತಿರುಗಿಸಿ ನಿನ್ನ ದವಡೆಗಳಲ್ಲಿ ಕೊಕ್ಕೆಗಳನ್ನು ಹಾಕು ವೆನು; ನಾನು ನಿನ್ನನ್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ಸೈನ್ಯವನ್ನೂ ಕುದುರೆಗಳನ್ನೂ ಕುದುರೆ ಸವಾರರನ್ನೂ ಮುಂದೆ ತರುವೆನು. ಇವರೆಲ್ಲರೂ ನಾನಾ ತರವಾದ ಆಯುಧ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ಟ್ಟಿರುವರು, ಇವರೊಂದಿಗೆ ಖೇಡ್ಯವೂ ಮತ್ತು ಗುರಾಣಿಯೂ ಉಳ್ಳ ಮಹಾಸಮೂಹವನ್ನು ತರುವೆನು; ಇವರೆಲ್ಲರೂ ಕತ್ತ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ೊಂದಿಗೆ ಪರ್ಷಿಯಾ ಇಥಿಯೋಪ್ಯ ಲಿಬಿಯಾ ಇವರೆಲ್ಲರೊಂದಿಗೆ ಗುರಾಣಿ ಮತ್ತು ಶಿರಸ್ತ್ರಾಣಗ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ಗೋಮೆರ್‌ ಮತ್ತು ಅವನ ಎಲ್ಲಾ ದಳಗಳನ್ನು ಉತ್ತರ ದಿಕ್ಕಿನ ತೋಗರ್ಮನ ಮನೆತನದವರನ್ನೂ ಅವನ ಎಲ್ಲಾ ದಳಗಳನ್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ವಿರುವ ಅನೇಕ ಜನರನ್ನೂ ಹೊರಗೆ ತ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ನು ಸಿದ್ಧನಾಗಿ ನಿನ್ನ ಸಂಗಡ ಕೂಡಿ ಬಂದಿರುವ ನಿನ್ನ ಎಲ್ಲಾ ಕೂಟಗಳನ್ನು ಸಿದ್ಧಮಾಡಿಕೊಂಡು ನೀನು ಅವರಿಗೆ ಕಾವಲ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ಹಳ ದಿವಸಗಳಾದ ಮೇಲೆ ನಾನು ನಿನ್ನನ್ನು ಪರಿಶೀ ಲಿಸುತ್ತೇನೆ; ವರುಷಗಳ ಅಂತ್ಯದಲ್ಲಿ ನೀನು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ತಿರುಗಿಸಲ್ಪಟ್ಟಂಥ ದೇಶಕ್ಕೂ ಯಾವಾಗಲೂ ಬೀಡಾ ಗಿದ್ದ ಇಸ್ರಾಯೇಲ್‌ ಪರ್ವತಗಳ ಮೇಲೆಯೂ ಜನಾಂಗಗಳೊಳಗಿಂದ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ಲ್ಪಟ್ಟು ಎಲ್ಲರೂ ಭದ್ರವಾಗಿ ವಾಸಿಸುವವರ ಬಳಿಗೂ ಬ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ಮೇಲೇರಿ ಬಿರುಗಾಳಿಯಂತೆ ಬರುವಿ. ನೀನೂ ನಿನ್ನ ಎಲ್ಲಾ ದಂಡುಗಳೂ ಮತ್ತು ಅನೇಕ ಜನರ ಸಹಿತವಾಗಿ ಮೇಘದಂತೆ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ವರಾದ ಕರ್ತನು ಹೀಗೆ ಹೇಳುತ್ತಾನೆ--ಇದೂ ಸಹ ಆಗುವದು, ಅದೇ ಸಮಯದಲ್ಲಿ ನಿನ್ನ ಮನಸ್ಸಿಗೆ ಕೆಲವು ಸಂಗತಿಗಳು ಬರುವ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ಒಂದು ಕೆಟ್ಟಯೋಚನೆಯನ್ನು ಯೋಚಿಸುವ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ನು ಪೌಳಿಗೋಡೆಯಿಲ್ಲದ ಹಳ್ಳಿಗಳುಳ್ಳ ದೇಶಕ್ಕೆ ನಾನು ಹೋಗುವೆನು; ಪೌಳಿ ಗೋಡೆಗಳಿಲ್ಲದೆ ಇಲ್ಲವೆ ಬಾಗಲ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ುಳಿಗಳು ಇಲ್ಲದೆ ಅದೂ ಅವರು ವಿಶ್ರಾಂತಿಯಿಂದಲೂ ಸುಖ ವಾಗಿ ವಾಸಿಸುತ್ತಿರುವಾಗ ನಾನು ಹೋಗ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ುಲಿಗೆ ಯನ್ನು ಕೊಳ್ಳೆಯನ್ನು ತೆಗೆದುಕೊಳ್ಳುವೆನು; ಹೀಗೆ ನಿವಾಸಗಳಿದ್ದು ಬೀಡಾಗಿದ್ದ ಸ್ಥಳಗಳಲ್ಲಿಯೂ ಜನಾಂಗ 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ಲ್ಪಟ್ಟಂತಹ ದನಗಳೂ ಸಂಪತ್ತೂ ಉಳ್ಳಂಥ ಮತ್ತು ಭೂಮಿಯ ಮಧ್ಯದಲ್ಲಿ ವಾಸಮಾಡು ವಂಥ ಜನರ ಮೇಲೆಯೂ ಕೈಹಾಕವೆ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ಶೇಬಾ, ದೇದಾನ್‌ ಮತ್ತು ತಾರ್ಷೀಷಿನ ವರ್ತಕರು, ಎಲ್ಲಾ ಪ್ರಾಯದ ಸಿಂಹಗಳೊಂದಿಗೆ ಅಲ್ಲಿ ನಿನಗೆ--ನೀನು ಸು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ಳ್ಳಬೇಕೆಂದು ಬಂದಿಯಾ ಕೊಳ್ಳೆಹೊಡೆಯುವದಕ್ಕಾಗಿಯೇ ನಿನ್ನ ತಂಡ ವನ್ನು ಕೂಡಿಸಿದೆಯೋ? ಬಂಗಾರ ಮತ್ತು ಬೆಳ್ಳ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ತ್ತುಕೊಂಡು ದನಗಳನ್ನು ಸಂಪತ್ತನ್ನೂ ತೆಗೆದು ಕೊಂಡು ಮಹಾಸುಲಿಗೆ ತೆಗೆದುಕೊಳ್ಳಬೇಕೆಂದೋ ಅ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ಮನುಷ್ಯಪುತ್ರನೇ, ದೇವರಾದ ಕರ್ತನು ಹೀಗೆ ಹೇಳುತ್ತಾನೆಂದು ಗೋಗನಿಗೆ ಪ್ರವಾ ದಿಸು ಮತ್ತು ಹೇಳು--ಯಾ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ಜನರಾದ ಇಸ್ರಾಯೇಲ್ಯರು ಸುಖವಾಗಿ ವಾಸಿಸುವರೋ ಆ ದಿನದಲ್ಲಿ ಅದು ನಿನಗೆ ತಿಳಿಯುವುದಿಲ್ಲ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ಉತ್ತರ ಭಾಗಗಳ ನಿನ್ನ ಸ್ಥಳದಿಂದ ಬರುವಿ; ನೀನೂ ನಿನ್ನ ಸಂಗಡ ಅನೇಕ ಜನರೂ ಕುದುರೆಗಳನ್ನು ಹತ್ತಿದ ವರಾಗಿ ಬಲ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ವಾಗಿಯೂ ಮಹಾದಂಡಾ ಗಿಯೂ ಬರ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ು ದೇಶವನ್ನು ಮುಚ್ಚುವ ಮೇಘದಂತೆ ನನ್ನ ಜನರಾಗಿರುವ ಇಸ್ರಾಯೇಲ್ಯರಿಗೆ ವಿರೋಧವಾಗಿ ಅವರ ಮೇಲೆ ಬರುವಿ; ಇದು ನಡ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ವ ಕೊನೆಯ ದಿವಸಗಳಲ್ಲಿ ಓ ಗೋಗನೇ, ನಾನು ಅವರ ಕಣ್ಣುಗಳ ಮುಂದೆ ನಿನ್ನಲ್ಲಿ ಪರಿಶುದ್ಧನಾಗುವಾಗ, ಅನ್ಯಜನಾಂಗ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ತಿಳಿಯುವ ಹಾಗೆ ನಿನ್ನನ್ನು ನನ್ನ ದೇಶಕ್ಕೆ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ೇವರಾದ ಕರ್ತನು ಹೀಗೆ ಹೇಳುತ್ತಾನೆ--ನಾನು ಯಾವನ ವಿಷಯವಾಗಿ ನನ್ನ ಸೇವಕರಾದ ಇಸ್ರಾಯೇಲಿನ ಪ್ರವಾದಿ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ವಕಾಲದಲ್ಲಿ ಮಾತನಾಡಿದೆನೋ ಅವನು ನೀನೇ ಅಲ್ಲವೇ? ನಿನ್ನನ್ನು ಅವರಿಗೆ ವಿರೋಧವಾಗಿ ಬರ ಮಾಡುತ್ತೇನೆಂದು ಆ ದಿನ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ೇಕ ವರ್ಷಗ ಳಿಗೆ ಮುಂಚೆ ಪ್ರವಾದಿಸಿದರ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ದಿನದಲ್ಲಿ ಗೋಗನು ಇಸ್ರಾಯೇಲ್‌ ದೇಶಕ್ಕೆ ವಿರೋಧವಾಗಿ ಬರುವಾಗ ರೋಷವು ನನ್ನ ಮುಖದ ಮೇಲೆ ಬರುವದೆಂದು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ಈ ರೋಷದಲ್ಲಿ ಮತ್ತು ನನ್ನ ಕೋಪದ ಬೆಂಕಿಯಲ್ಲಿ ನಾನು ಮಾತನಾಡುತ್ತೇನೆ. ನಿಶ್ಚಯವಾಗಿ ಆ ದಿನ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 ಮಹಾಕಂಪನ ಉಂಟಾಗು 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ಸಮುದ್ರದ ವಿಾನುಗಳು ಆಕಾಶದ ಪಕ್ಷಿಗಳು ಬಯಲಿನ ಮೃಗಗಳು ಮತ್ತು ಭೂಮಿಯ ಮೇಲೆ ಹರಿದಾಡುವ ಎಲ್ಲಾ ಜಂತುಗಳು,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ಮನುಷ್ಯರ ಸಂಗಡ ನನ್ನ ಸಮ್ಮುಖದಲ್ಲಿ ನಡುಗುವವು; ಪರ್ವತಗಳು ಕೆಡವಲ್ಪಡುವವು, ಇಳಿ ಜಾರುಗಳು ಬೀಳುವವು, ಪ್ರತಿಯ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ಯೂ ನೆಲಕ್ಕೆ ಉರು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ನ್ನ ಎಲ್ಲಾ ಪರ್ವತಗಳಲ್ಲೂ ನಾನು ಅವನಿಗೆ ವಿರುದ್ಧವಾಗಿ ಕತ್ತಿಯನ್ನು ಕರೆಯುವೆ ನೆಂದೂ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; ಪ್ರತಿ ಯೊಬ್ಬ ಮನುಷ್ಯನ ಕತ್ತಿಯೂ ಅವನ ಸಹೋದರನಿಗೆ ವಿರೋಧ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ಅವನಿಗೆ ವಿರುದ್ಧ ವಾಗಿ ವ್ಯಾಧಿಯಿಂದಲೂ ರಕ್ತದಿಂದಲೂ ವಾದಿಸು ತ್ತೇನೆ. ನಾನು ಅವನ ಮೇಲೆ ಅವನ ದಂಡು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ಳೆಯನ್ನು ಸುರಿಸುವೆನು. ಅವನೊಂದಿಗಿರುವ ಅನೇಕ ಜನರ ಮೇಲೆ ಬೆಂಕಿಯನ್ನೂ ಗಂಧಕವನ್ನೂ ನುಣುಪಾದ ಕಲ್ಲುಗಳಿಂದ ತುಂಬ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ಿಯುವಂತಹ ಮಹಾ ಮಳೆಯನ್ನು ಸು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ೀಗೆ ನನ್ನೊಂದಿಗೆ ನಾನೇ ಹೆಚ್ಚಿಸಿಕೊಂಡು ಮತ್ತು ನನಗೆ ನಾನೇ ಪರಿಶುದ್ಧಪಡಿಸಿಕೊಂಡು ಅನೇಕ ಜನಾಂಗಗಳ ಕಣ್ಣುಗಳ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ತಿಳಿಯಪಡಿಸಿಕೊಳ್ಳುತ್ತೇನೆ. ಅವರು ನಾನೇ ಕರ್ತನೆಂದು ತಿಳಿದ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2026-10-21T07:30:41Z</dcterms:created>
  <dcterms:modified xsi:type="dcterms:W3CDTF">2026-10-21T07:30:41Z</dcterms:modified>
  <dc:title>ಯೆಹೆಜ್ಕೇಲನು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