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0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துதி ஆராதனை –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்கின்றோம் தூய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்கின்றோம் துணையாள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த்திரங்கள் உமக்கு கோடி கோட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ாங்கள் துதிக்கின்ற வானம்பாட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ளமாக நானும் தேங்கிக் கிட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தியாக என்னை நடக்க வை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றகாக நானம் காய்ந்து கிட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ணையாக என்னை இசைத்து விட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ரத்தம் எனக்காக சிந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ழுவி எடுத்தவரே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ங்கள் துடைத்தவரே –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ையான சேற்றில் உழன்று கிட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ு என்னை உருவி எடு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யாக நானும் கருகி கிட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யேற்றி என்னை உருமாற்றி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நீக்கி சாபங்கள் போ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் தந்தவரே –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சத்தால் வென்றவரே – ஆராதனை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5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2026-11-01T03:45:34Z</dcterms:created>
  <dcterms:modified xsi:type="dcterms:W3CDTF">2026-11-01T03:45:34Z</dcterms:modified>
  <dc:title>துதிப் பாடல்கள் : 255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