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துதி ஆராதனை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ின்றோம் தூ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ின்றோ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த்திரங்கள் உமக்கு கோடி கோட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ங்கள் துதிக்கின்ற வானம்பாட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ளமாக நானும் தேங்கிக்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யாக என்னை நடக்க வ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றகாக நானம் காய்ந்து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ணையாக என்னை இசைத்து வ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ரத்தம் எனக்காக சிந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வி எடுத்தவர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ங்கள் துடைத்தவரே –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ையான சேற்றில் உழன்று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என்னை உருவி எடு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ாக நானும் கருகி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ேற்றி என்னை உருமாற்ற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நீக்கி சாபங்கள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தந்தவரே –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த்தால் வென்றவரே – ஆராதனை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2026-09-16T22:25:29Z</dcterms:created>
  <dcterms:modified xsi:type="dcterms:W3CDTF">2026-09-16T22:25:29Z</dcterms:modified>
  <dc:title>துதிப் பாடல்கள் : 255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