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ே, என் நியாயங்களைக்கேளும்; என் வார்த்தைகளுக்கெல்லாம் செவிகொ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என் வாயை இப்போது திறந்தேன், என் வாயிலிருக்கிற என் நாவானது பேச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வார்த்தைகள் என் இருதயத்தின் உண்மைக்கு ஒத்திருக்கும்; நான் அறிந்ததை என் உதடுகள் சுத்தமாய் வசனி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ுடைய ஆவியானவர் என்னை உண்டாக்கினார்; சர்வவல்லவருடைய சுவாசம் எனக்கு உயிர்கொடுத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ாலே கூடுமானால் எனக்கு மறுமொழி கொடும்; நீர் ஆயத்தப்பட்டு எனக்கு எதிராக நில்ல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ாலே கூடுமானால் எனக்கு மறுமொழி கொடும்; நீர் ஆயத்தப்பட்டு எனக்கு எதிராக நில்ல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உம்மைப்போல நானும் தேவனால் உண்டானவன்; நானும் மண்ணினால் உருவாக்கப்பட்டவ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நீர் எனக்குப் பயப்பட்டுக்கலங்கத் தேவையில்லை; என் கை உம்மேல் பாரமாயிருக்கமாட்ட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ாதாரக் கேட்க நீர் சொன்னதும், எனக்குக் கேள்வியான உம்முடைய வார்த்தைகளின் சத்தமும் என்னவென்றால்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மீறுதல் இல்லாத சுத்தன், நான் குற்றமற்றவன், என்னில் அக்கிரமம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என்னில் அவர் குற்றம்பிடிக்கப் பார்க்கிறார், என்னைத் தமக்குச் சத்துருவாக எண்ணிக்கொள்ள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என் கால்களைத் தொழுவிலே மாட்டி, என் நடைகளையெல்லாம் காவல்படுத்துகிறார் என்று சொன்ன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ிலே நீர் நீதியுள்ளவர் அல்லவென்று உமக்குப் பிரதியுத்தரமாகச் சொல்லுகிறேன்; மனுஷனைப் பார்க்கிலும் தேவன் பெரியவராயி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ிலே நீர் நீதியுள்ளவர் அல்லவென்று உமக்குப் பிரதியுத்தரமாகச் சொல்லுகிறேன்; மனுஷனைப் பார்க்கிலும் தேவன் பெரியவராயிரு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்முடைய செயல்களெல்லாவற்றையுங்குறித்துக் காரணம் சொல்லவில்லையென்று நீர் அவரோடே ஏன் வழக்காடுகிறீர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்முடைய செயல்களெல்லாவற்றையுங்குறித்துக் காரணம் சொல்லவில்லையென்று நீர் அவரோடே ஏன் வழக்காடுகிறீர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் ஒருவிசை சொல்லியிருக்கிற காரியத்தை இரண்டாம்விசை பார்த்துத் திருத்துகிறவரல்லவ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னநித்திரை மனுஷர் மேல் இறங்கி, அவர்கள் படுக்கையின்மேல் அயர்ந்திருக்கையி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இராக்காலத்துத் தரிசனமான சொப்பனத்திலே மனுஷருடைய செவிக்குத் தாம் செய்யும் காரியத்தை வெளிப்படுத்தி, அதை அவர்களுக்கும் தண்டனையினாலே முத்திரைபோட்ட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ன் தன்னுடைய செய்கையைவிட்டு நீங்கவும், மனுஷருடைய பெருமை அடங்கவும் செய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்விதமாய் அவன் ஆத்துமாவைப் படுகுழிக்கும், அவன் ஜீவனைப் பட்டய வெட்டுக்கும் தப்புவிக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்விதமாய் அவன் ஆத்துமாவைப் படுகுழிக்கும், அவன் ஜீவனைப் பட்டய வெட்டுக்கும் தப்புவிக்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தன் படுக்கையிலே வாதையினாலும், தன் சகல எலும்புகளிலும் அகோரமான நோவினாலும் தண்டிக்கப்படு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ஜீவன் அப்பத்தையும், அவன் ஆத்துமா ருசிகரமாக போஜனத்தையும் அரோசி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மாம்சம் காணப்படாதபடிக்கு அழிந்து, மூடப்பட்டிருந்த அவன் எலும்புகள் வெளிப்படு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ஆத்துமா பாதாளத்துக்கும், அவன் பிராணன் சாவுக்கும் சமீபி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யிரத்தில் ஒருவராகிய சாமாசிபண்ணுகிற தூதனானவர் மனுஷனுக்குத் தம்முடைய நிதானத்தை அறிவிக்கும்படிக்கு, அவனுக்கு அநுசாரியாயிருந்தாரேயாகி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யிரத்தில் ஒருவராகிய சாமாசிபண்ணுகிற தூதனானவர் மனுஷனுக்குத் தம்முடைய நிதானத்தை அறிவிக்கும்படிக்கு, அவனுக்கு அநுசாரியாயிருந்தாரேயாகில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அவனுக்கு இரங்கி, அவன் படுகுழியில் இறங்காதபடிக்கு: நீர் அவனை இரட்சியும்; மீட்கும் பொருளை நான் கண்டுபிடித்தேன் என்ப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அவனுக்கு இரங்கி, அவன் படுகுழியில் இறங்காதபடிக்கு: நீர் அவனை இரட்சியும்; மீட்கும் பொருளை நான் கண்டுபிடித்தேன் என்ப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அவன் மாம்சம் வாலிபத்தில் இருந்ததைப்பார்க்கிலும் ஆரோக்கியமடையும்; தன் வாலவயது நாட்களுக்குத் திரும்புவ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தேவனை நோக்கி விண்ணப்பம் பண்ணும்போது, அவன் அவருடைய சமுகத்தை கெம்பீரத்தோடே பார்க்கும்படி அவர் அவன்மேல் பிரியமாகி, அந்த மனுஷனுக்கு அவனுடைய நீதியின் பலனைக் கொடுப்ப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தேவனை நோக்கி விண்ணப்பம் பண்ணும்போது, அவன் அவருடைய சமுகத்தை கெம்பீரத்தோடே பார்க்கும்படி அவர் அவன்மேல் பிரியமாகி, அந்த மனுஷனுக்கு அவனுடைய நீதியின் பலனைக் கொடுப்ப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தேவனை நோக்கி விண்ணப்பம் பண்ணும்போது, அவன் அவருடைய சமுகத்தை கெம்பீரத்தோடே பார்க்கும்படி அவர் அவன்மேல் பிரியமாகி, அந்த மனுஷனுக்கு அவனுடைய நீதியின் பலனைக் கொடுப்ப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மனுஷரை நோக்கிப்பார்த்து; நான் பாவஞ்செய்து செம்மையானதைப் புரட்டினேன், அது எனக்குப் பிரயோஜனமாயிருக்கவ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மனுஷரை நோக்கிப்பார்த்து; நான் பாவஞ்செய்து செம்மையானதைப் புரட்டினேன், அது எனக்குப் பிரயோஜனமாயிருக்கவ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ஆத்துமா படுகுழியிலில் இறங்காதபடி, அவர் அதை இரட்சிப்பார்; ஆகையால் என் பிராணன் வெளிச்சத்தைக் காணும் என்று சொல்லுவ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ோ, தேவன் மனுஷனுடைய ஆத்துமாவைப் படுகுழிக்கு விலக்குகிறதற்கும், அவனை ஜீவனுள்ளோரின் வெளிச்சத்திலே பிரகாசிப்பிக்கிறதற்க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 இவைகளையெல்லாம் அவனிடத்தில் பலமுறை நடப்பிக்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பே, நீர் கவனித்து என் சொல்லைக் கேளும்; நான் பேசப்போகிறேன், நீர் மவுனமாயிர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ொல்லத்தக்க நியாயங்கள் இருந்ததேயானால், எனக்கு மறுஉத்தரவு கொடும்; நீர் பேசும், உம்மை நீதிமானாகத் தீர்க்க எனக்கு ஆசையுண்ட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ொல்லத்தக்க நியாயங்கள் இருந்ததேயானால், எனக்கு மறுஉத்தரவு கொடும்; நீர் பேசும், உம்மை நீதிமானாகத் தீர்க்க எனக்கு ஆசையுண்ட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ன்றும் இல்லாதிருந்ததேயாகில் நீர் என் சொல்லைக் கேளும், மவுனமாயிரும், நான் உமக்கு ஞானத்தை உபதேசிப்பேன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ன்றும் இல்லாதிருந்ததேயாகில் நீர் என் சொல்லைக் கேளும், மவுனமாயிரும், நான் உமக்கு ஞானத்தை உபதேசிப்பே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ইয়োব, এখন আমার কথা শুনুন| আমি যা বলি তা মন দিয়ে শুন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বলবার জন্য প্রস্তু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ার অন্তর সত্‌ তাই আমি সত্‌ বাক্যই বলবো| আমি যা জানি সে বিষয়ে আমি সত্যই বল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ঈশ্বরের আত্মা আমায় সৃষ্টি করেছে| ঈশ্বর সর্বশক্তিমানের নিঃশ্বাস আমাকে জীবন দ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ইয়োব, আমার কথা শুনুন এবং যদি পারেন আমার প্রশ্নর উত্তর দিন| আপনার উত্তর তৈরী করে রাখুন যাতে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র্ক করতে পা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ঈশ্বরের সামনে আপনি এবং আমি উভয়েই সমান| আমাদের দুজনকে ঈশ্বর মাটি দিয়ে সৃষ্টি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ইয়োব, আমাকে ভয় পাবেন না| আমি আপনার প্রতি কঠোর হ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কিন্তু ইয়োব, আমি শুনেছি, আপনি কি বলেছ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পনি বলেছেন: ‘আমি শুচিশুদ্ধ| আমি নিষ্পাপ| আমি কোন ভুল করি নি| আমি অপরাধী ন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ি কোন ভুল করি নি, কিন্তু ঈশ্বর আমার বিরুদ্ধে| ঈশ্বর আমার সঙ্গে শএুর মত ব্যবহার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 আমার পায়ে শিকল পরিযেছেন| আমার সব পথগুলি ঈশ্বর লক্ষ্য করেন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কিন্তু ইয়োব, এ ক্ষেত্রে আপনি ভুল করেছেন| আমি প্রমাণ করবো য়ে আপনি ভুল করেছেন| কেন? কারণ,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লোকের চেয়ে ঈশ্বর মহ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পনি ঈশ্বরের বিরুদ্ধে কেন অভিয়োগ আনেন? কেন আপনি দাবী করেন, “ঈশ্বর কোন লোকের অভিয়োগের উত্তর দ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? আপনি ভেবেছেন ঈশ্বর সব কিছুই আপনার কাছে ব্যাখ্যা করে দেব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হতে পারে ঈশ্বর যা করেন তিনি তার ব্যাখ্যা দেন| কিন্তু ঈশ্বর য়ে ভাবে কথা বলেন লোকে তা বোঝ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রাত্রে যখন লোকরা গভীর ঘুমে আচ্ছন্ন ঈশ্বর হয়তো তখন স্বপ্নে কথা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খন তারা ভীষণ ভয় পায়| তখন তারা ঈশ্বরের সাবধান বাণী শোন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ভুল কাজ করার থেকে বিরত হতে ঈশ্বর তাদের সতর্ক করে দেন এবং তাদের অহঙ্কারী হওয়া থেকে বিরত রাখ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মৃত্যুলোক থেকে উদ্ধার করবার জন্য ঈশ্বর মানুষকে সতর্ক করে দেন| ধ্বংসোন্মুখ লোকদের পরিত্রাণ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ঈশ্বর তা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ঈশ্বর হয়ত এক জন ব্যক্তিকে যন্ত্রণা দিয়ে শুধরে দেন, তাদের হাড়েও এমাগত ব্যথা হ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খন সে লোকটি খেতে পারে না, সেই লোকটির এত যন্ত্রণা থাকে য়ে সে সব চেয়ে ভালো খাবারকেও ঘৃণ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ঐ লোকটির গায়ের মাংস আর দেখা যায় না| ঐ লোকটির হাড়গুলো বেরিয়ে পড়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ঐ লোকটি “গহবর” এর কাছাকাছি পৌঁছে যায়| ওর জীবনও মৃত্যুর কাছাকাছি চলে আস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ঈশ্বরের হাজার হাজার দেবদূত আছে| হয়তো তাদের এক জন দূত ঐ লোকের ওপর নজর রাখছে| সেই দূত হয়তো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টার জন্যই বলে এবং সে যা ভালো কাজ করেছে সে সম্পর্কেই ব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হয়তো ঐ দূত ঐ লোকটির প্রতি সদয হয়ে ঈশ্বরকে বলবে: ‘এই লোকটাকে গহবর থেকে উদ্ধার করে দিন! আমি ও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নের জন্য একটি মুক্তিপন পেয়েছি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খন ঐ লোকটির দেহ আবার তারুণ্যে ভরে উঠবে| যুবকাবস্থায তার দেহ য়েমন ছিল, ঠিক সে রকম হ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ঐ লোকটি ঈশ্বরের কাছে প্রার্থনা করবে এবং ঈশ্বর ওর প্রার্থনার উত্তর দেবেন| ঐ লোকটি আনন্দে চিত্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এবং ঈশ্বরের পূজো করবে| তার সত্জীবনের জন্য ঈশ্বর তাকে পুরস্কৃত করবেন| ও আবার সুন্দর 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নযাপ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ঐ ব্যক্তিটি লোকদের কাছে তার দোষ স্বীকার করবে| সে বলবে, ‘আমি পাপ করেছিলাম| আমি ভালোকে মন্দে পরিণ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াম| কিন্তু আমার য়ে শাস্তি প্রাপ্য ছিল, সে কঠিন শাস্তি ঈশ্বর আমাকে দেন ন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আমার আত্মাকে ঈশ্বর পাতালের মধ্যে পতন থেকে রক্ষা করেছেন| আমি এখন আবার জীবনকে উপভোগ করতে পারি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ঐ লোকটার জন্য ঈশ্বর বার বার এই সব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কেন? ঐ লোকটিকে গহবর থেকে উদ্ধার করবার জন্য, যাতে ঐ লোকটি আবার তার জীবনকে উপভোগ কর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ইয়োব, আমার দিকে মনোয়োগ দিন| আমার কথা শুনুন| চুপ করুন এবং আমাকে কথা বলত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কিন্তু ইয়োব, আপনি যদি আমার সঙ্গে একমত না হন তাহলে আপনি কথা বলে যান| আমাকে আপনার যুক্তিগুলি বলু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আমি দেখাতে উদ্গ্রীব য়ে আপনি নির্দোষ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কিন্তু ইয়োব, যদি আপনার কিছু বলবার না থাকে, তাহলে আমার কথা শুনুন| চুপ করে থাকুন, আমি আপন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জ্ঞা বিষয়ে শিক্ষা দিয়ে দে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2026-10-20T05:18:50Z</dcterms:created>
  <dcterms:modified xsi:type="dcterms:W3CDTF">2026-10-20T05:18:50Z</dcterms:modified>
  <dc:title>ইয়োব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