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 நான் உங்கள் பட்சத்திலிருந்து, உங்களைக் கண்ணோக்குவேன்; நீங்கள் பண்படுத்தப்பட்டு விதைக்கப்படு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ழாக்கப்பட்ட தேசம் கடந்துபோகிற யாவருடைய பார்வைக்கும் பாழாய்க்கிடந்ததற்குப் பதிலாக பயிரிடப்பட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నరపుత్రుడా, నీవు ఇశ్రాయేలు పర్వత ములకు ఈ మాట ప్రవచింపుముఇశ్రాయేలు పర్వ తములారా, యెహోవా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కించ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భువైన యెహోవా సెలవిచ్చునదేమనగాఆహా ప్రాచీనము లైన ఉన్నతస్థలములు మా స్వాస్థ్యములైనవని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రించి శత్రువులు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చనమెత్తి ఈలాగు ప్రవచింపుముప్రభువగు యెహోవా సెల విచ్చునదేమ నగాశేషించిన అన్యజనులక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ధీనులగునట్లు గాను, నిందించువారిచేత జనుల దృష్టికి మీరు అపహాస్యా స్పదమగునట్లుగాను, నలుదిక్కుల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ు మిమ్మను పట్టుకొన నాశించి మిమ్మును పాడుచేస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గా ఇశ్రాయేలు పర్వతములారా, ప్రభువైన యెహోవా మాట ఆలకించుడి. ప్రభువగు యెహోవా ఈలాగు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ుచున్నాడుశేషించిన అన్యజనులకు అపహాస్యాస్ప దమై దోపుడు సొమ్ముగా విడువబడిన పర్వతములతోను కొండ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గులతోను లోయలతోను పాడైన స్థల ములతోను నిర్జనమైన పట్టణము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భువైన యెహోవా సెలవిచ్చునదేమనగాసంతుష్టహృదయులై నా దేశమును హీనముగా చూచి దోపుడు సొమ్ముగా ఉండ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కు అది స్వాస్థ్యమని దాని స్వాధీనపరచు కొనిన ఎదోమీయులనందరిని బట్టియు, శేషించిన అన్య జనుల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రోషాగ్నితో యథార్థముగా మాట ఇ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కాబట్టి ఇశ్రాయేలు దేశమునుగూర్చి ప్రవచనమెత్తి, పర్వతములతోను కొండలతోను వాగుల తోను లోయలతోను ఈ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ుము ప్రభువైన యెహోవా సెలవిచ్చునదేమనగామీరు అన్య జనులవలన అవమానము నొందితిరి గనుక రోషము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తోను నేను మాట ఇ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​ప్రభువైన యెహోవా సెలవిచ్చునదేమనగామీ చుట్టునున్న అన్య జనులు అవమానము నొందుదురని నేను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శ్రాయేలు పర్వతములారా, యిక కొంతకాలమునకు ఇశ్రాయేలీయులగు నా జనులు వచ్చె దరు, మీరు చిగురుప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ొరకు మీ ఫలములు ఫల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మీ పక్షముననున్నాను, నేను మీ తట్టు తిరుగగా మీరు దున్నబడి విత్త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 మీద మానవ జాతిని, అనగా ఇశ్రాయేలీయులనందరిని, విస్తరింప జేసెదను, నా పట్టణములకు నివాసులు వత్త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ై పోయిన పట్టణములు మరల క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 మీద మనుష్యులను పశువులను విస్తరింపజేసెదను, అవి విస్తరించి అభివృద్ధి నొందును, పూర్వమున్న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నివాస స్థలముగా చేసి, మునుపటికంటె అధికమైన మేలు మీకు కలుగజేసెదను, అప్పుడు నేను యెహోవా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ానవజాతిని, అనగా నా జను లగు ఇశ్రాయేలీయులను నేను మీలో సంచారము చేయించెదను, వార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తంత్రించుకొందురు, మీ రికమీదట వారిని పుత్రహీనులుగా చేయక వారికి స్వాస్థ్య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ప్రభువగు యెహోవా సెలవిచ్చున దేమనగాదేశమా, నీవు మనుష్యులను భక్షించుదానవు, నీ జనులను పుత్రహీన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ానవు అని జనులు నిన్నుగూర్చి చెప్పుచున్న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మనుష్యులను భక్షిం పవు, ఇక నీ జనులను పుత్రహీనులుగా చేయవు; ఇదే ప్రభువగు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ిన్ను గూర్చి అన్య జనులు చేయు అపహాస్యము నీకిక వినబడకుండ చేసెదను, జనములవలన కలుగు అవ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ికభరింపవు,నీవు నీ జనులను పుత్రహీనులగా చేయకయుందువ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రపుత్రుడా, ఇశ్రాయేలీ యులు తమ దేశములో నివసించి, దుష్‌ప్రవర్తనచేతను దుష్‌క్రియలచేతన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పరచిరి, వారి ప్రవ ర్తన బహిష్టయైన స్త్రీయొక్క అపవిత్రతవలె నా దృష్టికి క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దేశములో వారు చేసిన నర హత్య విషయమైయును, విగ్రహములను పెట్టుకొని వారు 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పరచినదాని విషయమైయును నేను నా క్రోధమును వారిమీద కుమ్మ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ి ప్రవర్తనను బట్టియు వారి క్రియలను బట్టియు వారిని శిక్షించి, నేను అన్యజనులలోనిక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గొట్టగా వారు ఆ యా దేశ ములకు చెదర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తాము వెళ్లిన స్థలముల లోని జనులయొద్ద చేరగా ఆ జనులువీరు యెహోవా జనులే గదా, ఆయన దేశ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వారే గదా, అని చెప్పుటవలన నా పరిశుద్ధనామమునకు దూషణ కలుగుటకు ఇశ్రాయేలీయులు కారణమ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గా ఇశ్రాయేలీయులు పోయిన యెల్లచోట్లను నా పరిశుద్ధ నామమునకు దూషణ కలుగగా నేను చూచి నా నామము విషయ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ంతప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బట్టి ఇశ్రాయేలీయులకు ఈ మాట ప్రకటనచేయుముప్రభువగు యెహోవా సెలవిచ్చునదేమనగాఇశ్రాయేలీయులారా,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 కాదు గాని అన్యజనులలో మీచేత దూషణనొందిన నా పరిశుద్ధ నామము నిమిత్తము నేను చేయబోవు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న్యజనుల మధ్య మీరు దూషించిన నా ఘనమైన నామమును నేను పరిశుద్ధపరచుదును, వారి యెదుట మీయందు నేన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పరచుకొనగా నేను ప్రభువగు యెహోవానని వారు తెలిసికొందుర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ేను అన్యజను లలోనుండి మిమ్మును తోడుకొని, ఆ యా దేశములలో నుండి సమకూర్చి, మీ స్వదేశ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రప్ప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ీ అపవిత్రత యావత్తు పోవునట్లు నేను మీ మీద శుద్ధజలము చల్లుదును, మీ విగ్రహములవలన మీకు కల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త అంతయు తీసివ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ూతన హృదయము మీ కిచ్చెదను, నూతన స్వభావము మీకు కలుగజేసెదను, రాతిగుండె మీలోనుండి తీసివేసి మాంస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డెను మీ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నా ఆత్మను మీయందుంచి, నా కట్టడల ననుసరించువారినిగాను నా విధులను గైకొను వారినిగాను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నేను మీ పితరుల కిచ్చిన దేశములో మీరు నివసించెదరు, మీరు నా జనులై యుందురు నేను మీ దేవుడనై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 సకల మైన అపవిత్రతను పోగొట్టి నేను మిమ్మును రక్షింతును, మీకు కరవురానియ్యక ధాన్యమునకు ఆజ్ఞ ఇ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ివృద్ధి పర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న్యజనులలో కరవును గూర్చిన నింద మీరిక నొందకయుండునట్లు చెట్ల ఫలములను భూమిపంట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రింప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ప్పుడు మీరు మీ దుష్‌ ప్రవర్తనను మీరు చేసిన దుష్‌క్రియలను మనస్సునకు తెచ్చుకొని, మీ దోష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ియు హేయక్రియ లను బట్టియు మిమ్మును మీరు అసహ్య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ీ నిమిత్తము నేను ఈలాగున చేయుటలేదని తెలిసి కొనుడి; ఇదే ప్రభువైన యెహోవా వాక్కు. ఇశ్రా యేలీయు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ప్రవర్తననుగూర్చి చిన్నబోయి సిగ్గు ప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మీ దోషములవలన మీకు కలిగిన అపవిత్రతను నేను తీసివేసి మీ పట్టణములలో మిమ్మును నివసింప జేయు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ైపోయిన స్థలములు మరల క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ార్గస్థుల దృష్టికి పాడుగాను నిర్జనముగాను అగుపడిన భూమి సేద్యము చ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పాడైన భూమి ఏదెను వనమువలె ఆయెననియు, పాడుగాను నిర్జనముగానున్న యీ పట్టణములు నివాసులతో ని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ములు గలవాయెననియు జనులు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ప్పుడు యెహోవా నైన నేను పాడైపోయిన స్థలములను కట్టువాడ ననియు, పాడైపోయిన స్థలములలో చెట్లను నాటువా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ియు మీ చుట్టు శేషించిన అన్యజనులు తెలిసి కొందురు. యెహోవానైన నేను మాట ఇచ్చియున్నాను, నే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రవేర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ప్రభువగు యెహోవా సెలవిచ్చునదేమనగాఇశ్రా యేలీయులకు నేను ఈలాగు చేయు విషయములో వారిని నా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ణచేయనిత్తును, గొఱ్ఱలు విస్తరించునట్లుగా నేను వారిని విస్తరింప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నేను యెహోవానై యున్నానని వారు తెలిసికొనునట్లు ప్రతిష్ఠితములగు గొఱ్ఱలంత విస్తారముగ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ామకదినములలో యెరూషలేమునకు వచ్చు గొఱ్ఱలంత విస్తారముగాను వారి పట్టణములయందు మనుష్యులు గుంప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పులుగా విస్తరించునట్లు నేన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2026-10-20T08:38:07Z</dcterms:created>
  <dcterms:modified xsi:type="dcterms:W3CDTF">2026-10-20T08:38:07Z</dcterms:modified>
  <dc:title>యెహెజ్కేలు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