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திக்கும் தேவனே, மவுனமாயிராதே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ுடைய வாயும், கபட்டுவாயும், எனக்கு விரோதமாய்த் திறந்திருக்கிறது; கள்ள நாவினால் என்னோடே பேச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ுடைய வாயும், கபட்டுவாயும், எனக்கு விரோதமாய்த் திறந்திருக்கிறது; கள்ள நாவினால் என்னோடே பேச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ையுண்டாக்கும் வார்த்தைகளால் என்னைச் சூழ்ந்துகொண்டு முகாந்தரமில்லாமல் என்னோடே போர்செய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த்துக்குப் பதிலாக என்னை விரோதிக்கிறார்கள், நானோ ஜெபம்பண்ணிக்கொண்ட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க்குப் பதிலாக எனக்குத் தீமைசெய்கிறார்கள், என் சிநேகத்துக்குப் பதிலாக என்னைப் பகை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க்குப் பதிலாக எனக்குத் தீமைசெய்கிறார்கள், என் சிநேகத்துக்குப் பதிலாக என்னைப் பகைக்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மேலாகத் துஷ்டனை ஏற்படுத்திவையும், சாத்தான் அவன் வலதுபக்கத்தில் நிற்பான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யாயம் விசாரிக்கப்படும்போது குற்றவாளியாகக்கடவன்; அவன் ஜெபம் பாவமாகக்கடவ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ாட்கள் கொஞ்சமாகக்கடவது; அவன் உத்தியோகத்தை வேறொருவன் பெற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பிள்ளைகள் திக்கற்றவர்களும், அவன் மனைவி விதவையுமாக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அலைந்துதிரிந்து பிச்சையெடுத்து, தங்கள் பாழான வீடுகளிலிருந்து இரந்துண்ண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அலைந்துதிரிந்து பிச்சையெடுத்து, தங்கள் பாழான வீடுகளிலிருந்து இரந்துண்ண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ன் கொடுத்தவன் அவனுக்கு உள்ளதெல்லாவற்றையும் அபகரித்துக்கொள்வானாக; அவன் பிரயாசத்தின் பலனை அந்நியர் பறித்துக்கொள்ளக்கடவ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க்கு ஒருவரும் இரக்கங் காண்பியாமலும், அவனுடைய திக்கற்ற பிள்ளைகளுக்குத் தயவுசெய்யாமலும் போவார்க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சந்ததியார் நிர்மூலமாகக்கடவர்கள், இரண்டாந்தலைமுறையில் அவர்கள் பேர் அற்றுப்போவ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ிதாக்களின் அக்கிரமம் கர்த்தருக்கு முன்பாக நினைக்கப்படக்கடவது, அவன் தாயின் பாவம் நீங்காமலி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நித்தமும் கர்த்தருக்கு முன்பாக இருக்கக்கடவது; அவர்கள் பேர் பூமியிலிராமல் நிர்மூலமாவத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நித்தமும் கர்த்தருக்கு முன்பாக இருக்கக்கடவது; அவர்கள் பேர் பூமியிலிராமல் நிர்மூலமாவ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 தூரமாய் விலகி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 தூரமாய் விலகிப்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ை அவன் தனக்கு அங்கியாக உடுத்திக்கொண்டான்; அது அவன் உள்ளத்தில் தண்ணீரைப்போலவும், அவன் எலும்புகளில் எண்ணெயைப்போலவும் பாய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ை அவன் தனக்கு அங்கியாக உடுத்திக்கொண்டான்; அது அவன் உள்ளத்தில் தண்ணீரைப்போலவும், அவன் எலும்புகளில் எண்ணெயைப்போலவும் பா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மூடிக்கொள்ளுகிற வஸ்திரமாகவும், நித்தமும் கட்டிக்கொள்ளுகிற கச்சையாகவும் இ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தான் என்னை விரோதிக்கிறவர்களுக்கும், என் ஆத்துமாவுக்கு விரோதமாய்த் தீங்கு பேசுகிறவர்களுக்கும் கர்த்தரால் வரும் பல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 விடுவித்தருள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ிறுமையும் எளிமையுமானவன், என் இருதயம் எனக்குள் குத்துண்ட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ும் நிழலைப்போல் அகன்றுபோனேன்; வெட்டுக்கிளியைப்போல் பறக்கடிக்கப்படுகிற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வாசத்தினால் என் முழங்கால்கள் தளர்ச்சியடைகிறது; என் மாம்சம் புஷ்டியற்று உலர்ந்து போ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ுக்கு நிந்தையானேன்; அவர்கள் என்னைப் பார்த்து தங்கள் தலையைத் துலுக்கு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தேவனாகிய கர்த்தாவே, எனக்குச் சகாயம்பண்ணும்; உமது கிருபையின்படி என்னை இரட்சிய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உமது கரம் என்றும், கர்த்தாவே, தேவரீர் இதைச் செய்தீர் என்றும் அவர்கள் அறிவார்களாக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 அடியானோ மகிழ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 அடியானோ மகிழக்கடவ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ிரோதிகள் இலச்சையால் மூடப்பட்டு, தங்கள் வெட்கத்தைச் சால்வையைப்போல் தரித்துக்கொள்ளக்கடவ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ை நான் என் வாயில் மிகவும் துதித்து, அநேகர் நடுவிலே அவரைப் புகழ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ை நான் என் வாயில் மிகவும் துதித்து, அநேகர் நடுவிலே அவரைப் புகழ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స్తుతికి కారణభూతుడవగు దేవా, మౌనముగా ఉండ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న్ను చెరపవలెనని భక్తిహీనులు తమ నోరు కపటముగల తమ నోరు తెరచియున్నారు వారు నామీద అబద్ధ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కొన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న్ను చుట్టుకొని నా మీద ద్వేషపు మాటలాడు చున్నారు నిర్నిమిత్తముగా నాతో పోరాడ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చూపిన ప్రేమకు ప్రతిగా వారు నామీద పగ పట్టియున్నారు అయితే నేను మానక ప్రార్థన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చేసిన మేలునకు ప్రతిగా కీడు చేయుచున్నారు. నేను చూపిన ప్రేమకు ప్రతిగా నామీద ద్వే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నిమీద భక్తిహీనుని అధికారిగా నుంచుము అపవాది వాని కుడిప్రక్కను నిలు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డు విమర్శలోనికి తేబడునప్పుడు దోషియని తీర్పు నొందును గాక వాని ప్రార్థన పాపమగున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ని జీవితదినములు కొద్దివగును గాక వాని ఉద్యోగమును వేరొకడు తీసికొన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ాని బిడ్డలు తండ్రిలేనివారవుదురు గాక వాని భార్య విధవరాలగ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ాని బిడ్డలు దేశద్రిమ్మరులై భిక్షమెత్తుదురు గాక పాడుపడిన తమ యిండ్లకు దూరముగా జీవనము వెదక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ని ఆస్తి అంతయు అప్పులవారు ఆక్రమించు కొందురు గాక వాని కష్టార్జితమును పరులు దోచుకొందుర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నికి కృప చూపువారు లేకపోదురు గాక తండ్రిలేనివాని బిడ్డలకు దయచూపువారు ఉండక పో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ని వంశము నిర్మూలము చేయబడును గాక వచ్చుతరమునందు వారి పేరు మాసిపోవ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వాని పితరులదోషము యెహోవా జ్ఞాపకములోనుంచు కొనును గాక వాని తల్లి పాపము తుడుపుపెట్టబడక యుండున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 వారి జ్ఞాపకమును భూమిమీదనుండి కొట్టి వేయునట్లు ఆ పాపములు నిత్యము యెహోవా సన్నిధిని కనబ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ండ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లయనగా కృప చూపవలెనన్నమాట మరచి శ్రమనొందినవానిని దరిద్రుని నలిగిన హృదయము గలవానిని చంపవలెనని 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తరిమ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శపించుట వానికి ప్రీతి గనుక అది వానిమీదికి వచ్చి యున్నది. దీవెనయందు వానికిష్టము లేదు గనుక అ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కి దూ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ాను పైబట్ట వేసికొనునట్లు వాడు శాపము ధరించెను అది నీళ్లవలె వాని కడుపులో చొచ్చియున్నది తైల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 యెముకలలో చేరియ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ాను కప్పుకొను వస్త్రమువలెను తాను నిత్యము కట్టుకొను నడికట్టువలెను అది వానిని వదలక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ా విరోధులకు నా ప్రాణమునకు విరోధముగా మాట లాడువారికి ఇదే యెహోవావలన కలుగు ప్రతికా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 ప్రభువా, నీ నామమునుబట్టి నాకు సహాయము చేయుము నీ కృప ఉత్తమమైనది గనుక నన్ను వి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దీనదరిద్రుడను నా హృదయము నాలో గుచ్చ 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సాగిపోయిన నీడవలె నేను క్షీణించియున్నాను మిడతలను పారదోలునట్లు నన్ను పారదోల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ఉపవాసముచేత నా మోకాళ్లు బలహీనమాయెను నా శరీరము పుష్టి తగ్గి చిక్క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వారి నిందలకు నేను ఆస్పదుడనైతిని వారు నన్ను చూచి తమ తలలు ఊ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యెహోవా నాదేవా, యిది నీచేత జరిగినదనియు యెహోవావైన నీవే దీని చేసితివనియు వారికి తెలియు 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ాకు సహాయము చేయుము నీ కృపనుబట్టి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శపించుచున్నారు గాని నీవు దీవించుదువు వారు లేచి అవమానము పొందెదరు గాని నీ సేవక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ా విరోధులు అవమానము ధరించుకొందురు గాక తమ సిగ్గునే నిలువుటంగీవలె కప్పుకొందురు 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ా నోటితో నేను యెహోవాకు కృతజ్ఞతాస్తుతులు మెండుగా చెల్లించెదను అనేకుల మధ్యను నేనాయ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దరిద్రుని ప్రాణమును విమర్శకు లోపరచువారి చేతి లోనుండి అతని రక్షించుటకై యెహోవా అతని కుడిప్రక్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లు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2026-10-20T07:34:44Z</dcterms:created>
  <dcterms:modified xsi:type="dcterms:W3CDTF">2026-10-20T07:34:44Z</dcterms:modified>
  <dc:title>కీర్తనలు : 109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