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7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pe on, hope on, O troubled heart ! 
If doubts and fears o'ertake thee, 
Remember this-----the Lord hath said, 
He  never will forsake thee. 
Then murmur not, still bear thy lot, 
Nor yield to care or sorrow; 
Be sure the clouds that frown to-day 
Will break in smiles to-morrow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ope on, hope on ! though dark and deep 
The shadows gather o'er thee; 
Be not dismayed : thy Saviour holds 
The Lamp of Life before thee. 
And if He will that thou to-day 
Shouldst tread the vale of sorrow, 
Be not afraid ; but trust and wait----- 
The sun will shine to-morrow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ope on, hope on ! go bravely forth, 
Through trial and temptation; 
Directed by the Word of truth, 
So full of consolation. 
There is a calm for every storm ; 
A joy for every sorrow ;
A night from which the soul shall wake 
To hail an endless morrow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2026-09-16T13:47:32Z</dcterms:created>
  <dcterms:modified xsi:type="dcterms:W3CDTF">2026-09-16T13:47:32Z</dcterms:modified>
  <dc:title>Hymn : 715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