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ுடைய கர்த்தரின் வார்த்தை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கரத்தின் தெருக்களிலே விளையாடுகிற ஆண்பிள்ளைகளும் பெண்பிள்ளைகளும் அதின் வீதிகளில் நிறைந்த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ஜனங்களும் அநேகம் பட்டணங்களின் குடிகளும் வரு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র্বশক্তিমান প্রভুর কাছ থেকে এই বার্তা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সর্বশক্তিমান বলেছেন, “আমি সিয়োন পর্বতকে ভালোবাসি| আমি তাকে এতোই ভালোবাসি য়ে সে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স্ত না হলে আমি তার ওপর খুব রেগে উঠ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অন্য জাতিগণ অভিশাপ দেবার জন্য ইস্রায়েল ও যিহূদার নাম উদাহরণস্বরূপ ব্যবহার করত|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 ও যিহূদাকে রক্ষা করব এবং তাদের নাম আশীর্বাদজনক হয়ে উঠবে| সুতরাং ভয় পেও না, শক্তিমান হও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বলেছেন, “আমি সিয়োনে ফিরে এসেছি| আমি জেরুশালেমে বাস করছি| জেরুশালেমকে বলা হবে বিশ্বস্ত শহ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পর্বতকে বলা হবে পবিত্র পর্ব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র্বশক্তিমান প্রভু বলেছেন, “তোমার পূর্বপুরুষেরা আমায় রুদ্ধ করেছিল, তাই আমি তাদের ধ্বংস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ির করেছিলাম| আমি আমার সিদ্ধান্ত পরিবর্তন করিনি|” সর্বশক্তিমান 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এখন আমি আমার মন পরিবর্তন করেছি আর জেরুশালেম ও যিহূদার লোকেদের মঙ্গল করবার বিষয় স্থির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রাং ভয় পে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সর্বশক্তিমান বলেছেন, “প্রবীন ব্যক্তিদের আবার জেরুশালেমের রাস্তায় ঘাটে দেখা যাবে| দীর্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 লাভ করবে বলে লোকেদের হাঁটার জন্য লাঠির প্রযোজ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তোমাদের অবশ্যই এগুলো করতে হবে: তোমার প্রতিবেশীকে সত্য কথা বলো| আদালতে লোকের বিচার কর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এমন সিদ্ধান্ত নেবে যা সত্য, ঠিক এবং যা লোকেদের মধ্যে শান্তি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ছোট ছোট ছেলেমেযেদের খেলাধূলার কোলাহলে রাস্তাগুলো ভ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র প্রতিবেশীকে আঘাত করার জন্য কোন পরিকল্পনা করো না| মিথ্যা প্রতিশ্রুতি কোর না! এইসব কাজ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পেও না কারণ আমি এইসব জিনিষ ঘৃণা করি!” প্রভু এই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বশিষ্ট যারা থাকবে তারা এটাকে বিস্মযকর বলে গণ্য করবে!” প্রভু সর্বশক্তিমান এ কথা বলেছ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ি সর্বশক্তিমান প্রভুর কাছ থেকে এই বার্তা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র্বশক্তিমান প্রভু বলেন, “চতুর্থ, পঞ্চম ও দশম মাসের বিশেষ দিনে তোমরা উপবাস করতে থাকো| সে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োকের দিন আনন্দের দিনে পরিণত হবে| সেইসব দিন, আনন্দের হবে ও আশীর্বাদ ধন্য হয়ে উঠবে| সত্য ও শান্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ভালোবাসা উচিত্‌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সর্বশক্তিমান বলেন, “দেখ পূর্ব ও পশ্চিমের দেশগুলি হতে আমি আমার লোকেদের উদ্ধার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র্বশক্তিমান প্রভু বলেন, “ভবিষ্যতে বহু শহর থেকে লোকেরা জেরুশালেম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তাদের এখানে ফিরিয়ে আনব, তারা জেরুশালেমে বাস করবে| তারা আমার লোক হবে এবং আমি তাদের বিশ্ব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িভিন্ন শহরের লোকেরা একে অপরকে অভ্য়র্থনা জানাবে| তাদের মধ্যে কেউ কেউ বলবে, ‘আমরা সর্বশক্তি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কাছে প্রার্থনা করতে ও তাঁর উপাসনা করতে যাচ্ছি|’ অন্যরা বলবে, ‘তোমাদের সঙ্গে আমরাও কি য়োগ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ি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র্বশক্তিমান প্রভু বলেছেন, “শক্তিমান হও! সর্বশক্তিমান প্রভুর মন্দিরের প্রস্তর স্থাপন করব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্বাদীরা এই বার্তা প্রচার করেছিলেন| আজও তোমরা সেই একই বার্তা শুন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নেক লোক এবং অনেক বলবান জাতি জেরুশালেমে সর্বশক্তিমান প্রভুর উপাসনা করতে ও তাঁর অনুগ্রহের অন্বে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ের পূর্বে লোকেদের মজুর বা গবাদি পশু ভাড়া করবার টাকা ছিল না| লোকেদের পক্ষে ভ্রমণ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াযাত করাও নিরাপদ ছিল না| সংকট থেকে লোকে কোন সময়েই নিস্তার পেত না| আমি প্রতিটি লোককে অন্য লোক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োধী করে তু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সর্বশক্তিমান বলেছেন, “সেই সময়, বিদেশ থেকে বিভিন্ন ভাষাভাষী দশজন বিদেশী একজন ইহুদী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 তার কাপড় টেনে ধরে বলবে, ‘আমরা শুনেছি য়ে ঈশ্বর আপনার সঙ্গে রয়েছেন| আমরা কি এসে আপ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তে পারি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এখন সেইরকম নয়| অবশিষ্ট যারা রয়েছে তাদের জন্য সেরকম হবে না|” প্রভু সর্বশক্তিমান এইসব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এই লোকেরা শান্তিতে রোপণ করবে| দ্রাক্ষাও ফলানো হবে| দেশে ভাল ফসল হবে এবং জমি পর্য়াপ্ত পরিম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ষ্টি পাবে| আমি এই সব কিছুই আমার লোকেদের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খরি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2026-10-21T04:47:41Z</dcterms:created>
  <dcterms:modified xsi:type="dcterms:W3CDTF">2026-10-21T04:47:41Z</dcterms:modified>
  <dc:title>সখরিয়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