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யோ மனந்திரும்பி, கர்த்தரின் சத்தத்திற்குச் செவிகொடுத்து, நான் இன்று உனக்குக் கற்பிக்கிற அவருடைய எல்லாக் கற்பனைகளின்படியும் செய்வாய்.]]></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யோ மனந்திரும்பி, கர்த்தரின் சத்தத்திற்குச் செவிகொடுத்து, நான் இன்று உனக்குக் கற்பிக்கிற அவருடைய எல்லாக் கற்பனைகளின்படியும் செய்வாய்.]]></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ன் இன்று உனக்கு விதிக்கிற கட்டளை உனக்கு மறைபொருளும் அல்ல, அது உனக்குத் தூரமானதும் அ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அந்த வார்த்தையின்படியே செய்யும்பொருட்டு, அது உனக்கு மிகவும் சமீபமாய் உன் வாயிலும் உன் இருதயத்திலும் இருக்கிற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தோ, ஜீவனையும் நன்மையையும், மரணத்தையும் தீமையையும் இன்று உனக்கு முன்னே வைத்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நீ கேளாதபடிக்கு, மனம் பேதித்து, இழுப்புண்டுபோய், வேறே தேவர்களைப்பணிந்து, அவர்களைச் சேவிப்பாயானா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நீ கேளாதபடிக்கு, மனம் பேதித்து, இழுப்புண்டுபோய், வேறே தேவர்களைப்பணிந்து, அவர்களைச் சேவிப்பாயானா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4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ಧರ್ಮೋಪದೇಶಕಾಂಡ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ಇದಲ್ಲದೆ ನಾನು ನಿನ್ನ ಮುಂದೆ ಇಟ್ಟ ಈ ಎಲ್ಲಾ ಆಶೀರ್ವಾದವೂ ಶಾಪವೂ ನಿನಗೆ ಸಂಭವಿಸಿದ ಮೇಲೆ ನಾನು ಈಹೊತ್ತು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ಜ್ಞಾಪಿಸುವದೆಲ್ಲಾದರಲ್ಲಿ ನಿನ್ನ ದೇವರಾದ ಕರ್ತನು ನಿನ್ನನ್ನು ತಳ್ಳಿಬಿಟ್ಟ ಎಲ್ಲಾ ಜನಾಂಗಗಳ ಮಧ್ಯದಲ್ಲಿ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ಪು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ನಿನ್ನ ದೇವರಾದ ಕರ್ತನ ಕಡೆಗೆ ತಿರುಗಿಕೊಂಡು ನೀನೂ ನಿನ್ನ ಮಕ್ಕಳೂ-- ನಿನ್ನ ಪೂರ್ಣಹೃದಯದಿಂದಲೂ ನಿನ್ನ ಪೂರ್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ಣದಿಂದಲೂ ಆತನ ಮಾತಿಗೆ ವಿಧೇಯ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ನಿನ್ನ ದೇವರಾದ ಕರ್ತನು ನಿನ್ನನ್ನು ಸೆರೆಯಿಂದ ಬಿಡಿಸಿ ನಿನ್ನ ಮೇಲೆ ಅಂತಃಕರಣಪಟ್ಟು ತಿರುಗಿಕೊಂಡು 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ದುರಿಸಿದ ಎಲ್ಲಾ ಜನಾಂಗಗಳೊಳಗಿಂದ ನಿನ್ನನ್ನು ಕೂಡಿ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ಕಾಶದ ಅಂತ್ಯದಲ್ಲಿ ನಿನ್ನವರು ಹೊರ ಡಿಸಲ್ಪಟ್ಟಿದ್ದರೂ ಅಲ್ಲಿಂದ ದೇವರಾದ ಕರ್ತನು ನಿನ್ನನ್ನು ಕೂಡಿಸಿ ಅ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ನ್ನು ಕರತರು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ದಲ್ಲದೆ ನಿನ್ನ ಪಿತೃಗಳು ಸ್ವಾಧೀನಮಾಡಿಕೊಂಡ ದೇಶಕ್ಕೆ ನಿನ್ನ ದೇವರಾದ ಕರ್ತನು ನಿನ್ನನ್ನು ತರುವನು; ನೀನು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ಧೀನಮಾಡಿಕೊಳ್ಳುವಿ; ಆತನು ನಿನಗೆ ಒಳ್ಳೇದನ್ನು ಮಾಡಿ ನಿನ್ನ ಪಿತೃಗಳಿಗಿಂತಲೂ ನಿನ್ನನ್ನು ಹೆಚ್ಚಿ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ಗ ನೀನು ನಿನ್ನ ದೇವರಾದ ಕರ್ತನನ್ನು ನಿನ್ನ ಪೂರ್ಣಹೃದಯದಿಂದಲೂ ನಿನ್ನ ಪೂರ್ಣಪ್ರಾಣದಿಂದಲೂ ಪ್ರೀತಿಮಾಡಿ ನೀನು 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ವ ಹಾಗೆ ಆತನು ನಿನ್ನ ಹೃದಯವನ್ನೂ ನಿನ್ನ ಸಂತತಿಯ ಹೃದಯವನ್ನೂ ಪರಿಛೇದಿ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ನಿನ್ನ ದೇವರಾದ ಕರ್ತನು ಆ ಶಾಪಗಳನ್ನೆಲ್ಲಾ ನಿನ್ನ ಶತ್ರುಗಳ ಮೇಲೆಯೂ ನಿನ್ನನ್ನು ಹಿಂಸಿಸಿದ ನಿನ್ನ ಹಗೆಯ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ಯೂ ಹಾಕು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ನೀನು ತಿರುಗಿ ಕೊಂಡು ಕರ್ತನ ಮಾತನ್ನು ಕೇಳಿ ನಾನು ಈಹೊತ್ತು ನಿನಗೆ ಆಜ್ಞಾಪಿಸುವ ಆತನ ಎಲ್ಲಾ ಆಜ್ಞೆ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ಕೊಳ್ಳು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ಇದಲ್ಲದೆ ಕರ್ತನು ನಿನ್ನನ್ನು ನಿನ್ನ ಎಲ್ಲಾ ಕೈಕೆಲಸದಲ್ಲಿ, ಗರ್ಭದ ಫಲದಲ್ಲಿ, ಪಶುಗಳ ಫಲದಲ್ಲಿ, ಭೂಮಿಯ ಫಲ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ಳ್ಳೇದಕ್ಕೋಸ್ಕರ ಅಭಿವೃದ್ಧಿ 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ನು ನಿನ್ನ ದೇವರಾದ ಕರ್ತನ ಮಾತನ್ನು ಕೇಳಿ ಈ ನ್ಯಾಯಪ್ರಮಾಣದ ಪುಸ್ತಕದಲ್ಲಿ ಬರೆದಿರುವ ಆತನ ಆಜ್ಞೆ ನಿಯಮ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ಡಿ ನಿನ್ನ ಪೂರ್ಣಹೃದಯದಿಂದಲೂ ನಿನ್ನ ಪೂರ್ಣಪ್ರಾಣ ದಿಂದಲೂ ನಿನ್ನ ದೇವರಾದ ಕರ್ತನ ಕಡೆಗೆ ತಿರುಗಿ ಕೊಂಡರೆ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ಪಿತೃಗಳಲ್ಲಿ ಸಂತೋಷಿಸಿದ ಹಾಗೆ ನಿನ್ನಲ್ಲಿ ಒಳ್ಳೇದಕ್ಕೋಸ್ಕರ ಸಂತೋಷಿ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ನಿಶ್ಚಯವಾಗಿ ನಾನು ಈಹೊತ್ತು ನಿನಗೆ ಆಜ್ಞಾಪಿಸುವ ಈ ಆಜ್ಞೆಯು ನಿನಗೆ ಮರೆಯಾದದ್ದಲ್ಲ, ಇಲ್ಲವೆ ದೂರವಾದ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ನಾವು ಅದನ್ನು ಮಾಡು ವಂತೆ--ಯಾರು ನಮಗೋಸ್ಕರ ಆಕಾಶಕ್ಕೆ ಏರಿಹೋಗಿ ಅದನ್ನು ತಕ್ಕೊಂಡು ತಿಳಿಸುವರು, ಎಂಬುವ ಹಾಗೆ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ಕಾಶದಲ್ಲಿ ಇರುವಂಥ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ವು ಅದನ್ನು ಮಾಡುವಂತೆ ಯಾರು ನಮಗೋಸ್ಕರ ಸಮುದ್ರವನ್ನು ದಾಟಿ ತಕ್ಕೊಂಡು ತಿಳಿಸುವರು? ಯಾರು ಹೋಗುವರು ಎಂಬು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 ಸಮುದ್ರದ ಆಚೆಯಲ್ಲಿ ಇರುವಂಥ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ಈ ವಾಕ್ಯವು ನಿನಗೆ ಬಹಳ ಸವಿಾಪವಾಗಿದೆ; ಅದನ್ನು ಕೈಕೊಳ್ಳುವ ಹಾಗೆ ನಿನ್ನ ಬಾಯಲ್ಲಿಯೂ ನಿನ್ನ ಹೃದಯದಲ್ಲಿಯೂ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ನೋಡು, ನಾನು ಈಹೊತ್ತು ಜೀವವನ್ನೂ ಮರಣವನ್ನೂ, ಒಳ್ಳೇದನ್ನೂ ಕೆಟ್ಟದ್ದನ್ನೂ ನಿನ್ನ ಮುಂದೆ ಇಟ್ಟಿ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ನ್ನ ದೇವರಾದ ಕರ್ತನನ್ನು ಪ್ರೀತಿಮಾಡಿ ಆತನ ಮಾರ್ಗಗಳಲ್ಲಿ ನಡೆದುಕೊಂಡು ಆತನ ಆಜ್ಞೆ, ನಿಯಮ, ನ್ಯಾ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ಪಾಡಬೇಕೆಂದು ಈ ಹೊತ್ತು ನಿಮಗೆ ಆಜ್ಞಾಪಿಸಿದ್ದೇನೆ; ಹಾಗೆ ಮಾಡಿದರೆ ನೀನು ಬದುಕಿ ಹೆಚ್ಚುವಿ; ನೀನು ಸ್ವಾಧೀನ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ಳುವದಕ್ಕೆ ಹೋಗುವ ದೇಶದಲ್ಲಿ ನಿನ್ನ ದೇವರಾದ ಕರ್ತನು ನಿನ್ನನ್ನು ಆಶೀರ್ವದಿಸು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ದರೆ ನಿನ್ನ ಹೃದಯವು ತಿರಿಗಿಬಿದ್ದು, ನೀನು ಕೇಳದೆಹೋದರೆ ಇಲ್ಲವೆ ಬೇರೆ ದೇವರುಗಳ ಕಡೆಗೆ ಸೆಳೆಯಲ್ಪ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ಡ್ಡಬಿದ್ದು ಅವುಗಳಿಗೆ ಸೇವೆ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ಖಂಡಿತ ವಾಗಿಯೂ ನಶಿಸುವಿರೆಂದೂ ನೀವು ಸೇರಿ ಸ್ವಾಧೀನ ಮಾಡಿಕೊಳ್ಳುವದಕ್ಕೆ ಯೊರ್ದನನ್ನು ದಾಟಿಹೋಗುವ ದೇಶದಲ್ಲಿ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ಗಳು ಬಹಳವಾಗುವದಿಲ್ಲ ವೆಂದೂ ಈಹೊತ್ತು ನಿಮಗೆ ತಿಳಿ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 ಜೀವವನ್ನೂ ಮರಣವನ್ನೂ, ಆಶೀರ್ವಾದವನ್ನೂ ಶಾಪ ವನ್ನೂ ನಿನ್ನ ಮುಂದೆ ಇಟ್ಟಿದ್ದೇನೆಂಬದಕ್ಕೆ ಆಕಾಶ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ನ್ನೂ ಈಹೊತ್ತು ನಿಮ್ಮ ಮೇಲೆ ಸಾಕ್ಷಿಗಳಾಗಿ ಕರೆಯು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ನು ಜೀವವನ್ನೂ ಮರಣವನ್ನೂ, ಆಶೀರ್ವಾದವನ್ನೂ ಶಾಪ ವನ್ನೂ ನಿನ್ನ ಮುಂದೆ ಇಟ್ಟಿದ್ದೇನೆಂಬದಕ್ಕೆ ಆಕಾಶ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ಭೂಮಿಯನ್ನೂ ಈಹೊತ್ತು ನಿಮ್ಮ ಮೇಲೆ ಸಾಕ್ಷಿಗಳಾಗಿ ಕರೆಯು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30]]></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2026-10-20T03:00:03Z</dcterms:created>
  <dcterms:modified xsi:type="dcterms:W3CDTF">2026-10-20T03:00:03Z</dcterms:modified>
  <dc:title>ಧರ್ಮೋಪದೇಶಕಾಂಡ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