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presProps" Target="presProps.xml"/>
  <Relationship Id="rId104" Type="http://schemas.openxmlformats.org/officeDocument/2006/relationships/viewProps" Target="viewProps.xml"/>
  <Relationship Id="rId10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ராஜா வயதுசென்ற விர்த்தாப்பியனானபோது, வஸ்திரங்களினால் அவனை மூடினாலும், அவனுக்கு அனல் உண்டாகவ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னுடைய ஊழியக்காரர் அவனை நோக்கி: ராஜசமுகத்தில் நின்று, அவருக்குப் பணிவிடை செய்யவும், ராஜாவாகிய எங்கள் ஆண்டவனுக்கு அனல் உண்டாகும்படி உம்முடைய மடியிலே படுத்துக்கொள்ளவும் கன்னியாகிய ஒரு சிறு பெண்ணை ராஜாவாகிய எங்கள் ஆண்டவனுக்குத் தேடுவோம் என்று சொல்ல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னுடைய ஊழியக்காரர் அவனை நோக்கி: ராஜசமுகத்தில் நின்று, அவருக்குப் பணிவிடை செய்யவும், ராஜாவாகிய எங்கள் ஆண்டவனுக்கு அனல் உண்டாகும்படி உம்முடைய மடியிலே படுத்துக்கொள்ளவும் கன்னியாகிய ஒரு சிறு பெண்ணை ராஜாவாகிய எங்கள் ஆண்டவனுக்குத் தேடுவோம் என்று சொல்ல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எல்லையிலெல்லாம் அழகான ஒரு பெண்ணைத் தேடி, சூனேம் ஊராளாகிய அபிஷாகைக் கண்டு, அவளை ராஜாவினிடத்தில் கொண்டுவந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எல்லையிலெல்லாம் அழகான ஒரு பெண்ணைத் தேடி, சூனேம் ஊராளாகிய அபிஷாகைக் கண்டு, அவளை ராஜாவினிடத்தில் கொண்டுவ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ப் பெண் வெகு அழகாயிருந்தாள்; அவள் ராஜாவுக்கு உதவியாயிருந்து அவனுக்குப் பணிவிடைசெய்தாள்; ஆனாலும் ராஜா அவளை அறியவில்லை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ீத்திற்குப் பிறந்த அதோனியா என்பவன்; நான் ராஜா ஆவேன் என்று சொல்லி, தன்னைத்தான் உயர்த்தி, தனக்கு இரதங்களையும் குதிரைவீரரையும், தனக்குமுன் ஓடும் ஐம்பது காலாட்களையும் சம்பாதித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ீத்திற்குப் பிறந்த அதோனியா என்பவன்; நான் ராஜா ஆவேன் என்று சொல்லி, தன்னைத்தான் உயர்த்தி, தனக்கு இரதங்களையும் குதிரைவீரரையும், தனக்குமுன் ஓடும் ஐம்பது காலாட்களையும் சம்பாதித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ுடைய தகப்பன்: நீ இப்படிச் செய்வானேன் என்று அவனை ஒருக்காலும் கடிந்துகொள்ளவில்லை; அவன் மிகவும் அழகுள்ளவனாயிருந்தான்; அப்சலோமுக்குப்பின் அவனுடைய தாய் அவனைப் பெற்ற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ுடைய தகப்பன்: நீ இப்படிச் செய்வானேன் என்று அவனை ஒருக்காலும் கடிந்துகொள்ளவில்லை; அவன் மிகவும் அழகுள்ளவனாயிருந்தான்; அப்சலோமுக்குப்பின் அவனுடைய தாய் அவனைப் பெற்றா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செருயாவின் குமாரனாகிய யோவாபோடும், ஆசாரியனாகிய அபியத்தாரோடும் ஆலோசனைபண்ணிவந்தான்; அவர்கள் அவனிடத்திலிருந்து அவனுக்கு உதவிசெய்துவந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செருயாவின் குமாரனாகிய யோவாபோடும், ஆசாரியனாகிய அபியத்தாரோடும் ஆலோசனைபண்ணிவந்தான்; அவர்கள் அவனிடத்திலிருந்து அவனுக்கு உதவிசெய்துவந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சாரியனாகிய சாதோக்கும், யோய்தாவின் குமாரனாகிய பெனாயாவும், தீர்க்கதரிசியாகிய நாத்தானும், சீமேயியும், ரேயியும், தாவீதோடிருக்கிற பராக்கிரமசாலிகளும், அதோனியாவுக்கு உடந்தையாயிருக்கவ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சாரியனாகிய சாதோக்கும், யோய்தாவின் குமாரனாகிய பெனாயாவும், தீர்க்கதரிசியாகிய நாத்தானும், சீமேயியும், ரேயியும், தாவீதோடிருக்கிற பராக்கிரமசாலிகளும், அதோனியாவுக்கு உடந்தையாயிருக்கவ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ோனியா இன்றோகேலுக்குச் சமீபமான சோகெலெத் என்னும் கல்லின் அருகே ஆடுமாடுகளையும் கொழுத்த ஜந்துக்களையும் அடித்து, ராஜாவின் குமாரராகிய தன் சகோதரர் எல்லாரையும், ராஜாவின் ஊழியக்காரரான யூதாவின் மனுஷர் அனைவரையும் அழைத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ோனியா இன்றோகேலுக்குச் சமீபமான சோகெலெத் என்னும் கல்லின் அருகே ஆடுமாடுகளையும் கொழுத்த ஜந்துக்களையும் அடித்து, ராஜாவின் குமாரராகிய தன் சகோதரர் எல்லாரையும், ராஜாவின் ஊழியக்காரரான யூதாவின் மனுஷர் அனைவரையும் அழைத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ீர்க்கதரிசியாகிய நாத்தானையும், பெனாயாவையும், பராக்கிரமசாலிகளையும், தன் சகோதரனாகிய சாலொமோனையும் அழைக்கவ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நாத்தான் சாலொமோனின் தாயாகிய பத்சேபாளை நோக்கி: நம்முடைய ஆண்டவனாகிய தாவீதுக்குத் தெரியாமல், ஆகீத்தின் குமாரனாகிய அதோனியா ராஜாவாகிற செய்தியை நீ கேட்கவில்லையா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நாத்தான் சாலொமோனின் தாயாகிய பத்சேபாளை நோக்கி: நம்முடைய ஆண்டவனாகிய தாவீதுக்குத் தெரியாமல், ஆகீத்தின் குமாரனாகிய அதோனியா ராஜாவாகிற செய்தியை நீ கேட்கவில்லையா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ோதும் உன் பிராணனையும், உன் குமாரனாகிய சாலொமோனின் பிராணனையும் தப்புவிக்கும்படிக்கு நீ வா, உனக்கு நான் ஆலோசனை சொல்லு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ோதும் உன் பிராணனையும், உன் குமாரனாகிய சாலொமோனின் பிராணனையும் தப்புவிக்கும்படிக்கு நீ வா, உனக்கு நான் ஆலோசனை சொல்லு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தாவீது ராஜாவினிடத்தில் போய்: ராஜாவாகிய என் ஆண்டவனே, எனக்குப்பின் உன் குமாரனாகிய சாலொமோன் ராஜாவாகி, அவனே என் சிங்காசனத்தின்மேல் வீற்றிருப்பான் என்று நீர் உமது அடியாளுக்கு ஆணையிடவில்லையா? அப்படியிருக்க, அதோனியா ராஜாவாகிறது என்ன? என்று அவரிடத்தில் கே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தாவீது ராஜாவினிடத்தில் போய்: ராஜாவாகிய என் ஆண்டவனே, எனக்குப்பின் உன் குமாரனாகிய சாலொமோன் ராஜாவாகி, அவனே என் சிங்காசனத்தின்மேல் வீற்றிருப்பான் என்று நீர் உமது அடியாளுக்கு ஆணையிடவில்லையா? அப்படியிருக்க, அதோனியா ராஜாவாகிறது என்ன? என்று அவரிடத்தில் கே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தாவீது ராஜாவினிடத்தில் போய்: ராஜாவாகிய என் ஆண்டவனே, எனக்குப்பின் உன் குமாரனாகிய சாலொமோன் ராஜாவாகி, அவனே என் சிங்காசனத்தின்மேல் வீற்றிருப்பான் என்று நீர் உமது அடியாளுக்கு ஆணையிடவில்லையா? அப்படியிருக்க, அதோனியா ராஜாவாகிறது என்ன? என்று அவரிடத்தில் கே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அங்கே ராஜாவோடே பேசிக்கொண்டிருக்கையில், நானும் உனக்குப் பின்வந்து, உன் வார்த்தைகளை உறுதிப்படுத்துவேன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அங்கே ராஜாவோடே பேசிக்கொண்டிருக்கையில், நானும் உனக்குப் பின்வந்து, உன் வார்த்தைகளை உறுதிப்படுத்துவேன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ே பத்சேபாள் பள்ளியறைக்குள் ராஜாவிடத்தில் போனாள்; ராஜா மிகவும் வயதுசென்றவனாயிருந்தான்; சூனேம் ஊராளாகிய அபிஷாக் ராஜாவுக்குப் பணிவிடை செய்துகொண்டிருந்தா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ே பத்சேபாள் பள்ளியறைக்குள் ராஜாவிடத்தில் போனாள்; ராஜா மிகவும் வயதுசென்றவனாயிருந்தான்; சூனேம் ஊராளாகிய அபிஷாக் ராஜாவுக்குப் பணிவிடை செய்துகொண்டிருந்தா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த்சேபாள் குனிந்து, ராஜாவை வணங்கினாள்; அப்பொழுது ராஜா: உனக்கு என்னவேண்டும் என்று கேட்ட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த்சேபாள் குனிந்து, ராஜாவை வணங்கினாள்; அப்பொழுது ராஜா: உனக்கு என்னவேண்டும் என்று கேட்ட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அவள்: என் ஆண்டவனே, எனக்குப்பின் உன் குமாரனாகிய சாலொமோன் ராஜாவாகி, அவனே என் சிங்காசனத்தின்மேல் வீற்றிருப்பான் என்று நீர் உம்முடைய தேவனாகிய கர்த்தரைக் கொண்டு, உமது அடியாளுக்கு ஆணையிட்டீர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அவள்: என் ஆண்டவனே, எனக்குப்பின் உன் குமாரனாகிய சாலொமோன் ராஜாவாகி, அவனே என் சிங்காசனத்தின்மேல் வீற்றிருப்பான் என்று நீர் உம்முடைய தேவனாகிய கர்த்தரைக் கொண்டு, உமது அடியாளுக்கு ஆணையிட்டீர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ொழுது, இதோ, அதோனியா, ராஜாவாகிறான்; என் ஆண்டவனாகிய ராஜாவே, நீர் அதை அறியவ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மாடுகளையும் கொழுத்த ஜந்துக்களையும் ஆடுகளையும் திரளாக அடித்து, ராஜாவின் குமாரர் அனைவரையும் ஆசாரியனாகிய அபியத்தாரையும், யோவாப் என்னும் படைத்தலைவனையும் அழைத்தான்; ஆனாலும் உமது அடியானாகிய சாலொமோனை அழைக்கவ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மாடுகளையும் கொழுத்த ஜந்துக்களையும் ஆடுகளையும் திரளாக அடித்து, ராஜாவின் குமாரர் அனைவரையும் ஆசாரியனாகிய அபியத்தாரையும், யோவாப் என்னும் படைத்தலைவனையும் அழைத்தான்; ஆனாலும் உமது அடியானாகிய சாலொமோனை அழைக்கவ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ராஜாவாகிய என் ஆண்டவனே, ராஜாவாகிய என் ஆண்டவனுக்குப்பிறகு அவருடைய சிங்காசனத்தின்மேல் வீற்றிருப்பவன் இன்னான் என்று தங்களுக்கு அறிவிக்கவேண்டும் என்று இஸ்ரவேலர் அனைவரின் கண்களும் உம்மை நோக்கிக் கொண்டிருக்கிற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ராஜாவாகிய என் ஆண்டவனே, ராஜாவாகிய என் ஆண்டவனுக்குப்பிறகு அவருடைய சிங்காசனத்தின்மேல் வீற்றிருப்பவன் இன்னான் என்று தங்களுக்கு அறிவிக்கவேண்டும் என்று இஸ்ரவேலர் அனைவரின் கண்களும் உம்மை நோக்கிக் கொண்டிருக்கிற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றிவியாமற்போனால் ராஜாவாகிய என் ஆண்டவன் தம்முடைய பிதாக்களோடே படுத்துக்கொண்டபின்பு, நானும் என் குமாரனாகிய சாலொமோனும் குற்றவாளிகளாய் எண்ணப்படுவோம் என்றா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றிவியாமற்போனால் ராஜாவாகிய என் ஆண்டவன் தம்முடைய பிதாக்களோடே படுத்துக்கொண்டபின்பு, நானும் என் குமாரனாகிய சாலொமோனும் குற்றவாளிகளாய் எண்ணப்படுவோம் என்றா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ள் ராஜாவோடே பேசிக்கொண்டிருக்கையில், தீர்க்கதரிசியாகிய நாத்தான் வந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ள் ராஜாவோடே பேசிக்கொண்டிருக்கையில், தீர்க்கதரிசியாகிய நாத்தான் வந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ீர்க்கதரிசியாகிய நாத்தான் வந்திருக்கிறார் என்று ராஜாவுக்குத் தெரிவித்தார்கள்; அவன் ராஜாவுக்கு முன்பாகப் பிரவேசித்து முகங்குப்புற விழுந்து ராஜாவை வணங்கி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த்தான்: ராஜாவாகிய என் ஆண்டவனே, அதோனியா எனக்குப் பின் ராஜாவாகி, அவனே என் சிங்காசனத்தின் மேல் வீற்றிருப்பான் என்று நீர் சொன்னதுண்டோ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இன்றையதினம் போய், மாடுகளையும் கொழுத்த ஜந்துக்களையும் ஆடுகளையும் திரளாக அடித்து, ராஜாவின் குமாரர் அனைவரையும் இராணுவத்தலைவரையும், ஆசாரியனாகிய அபியத்தாரையும் அழைத்தான்; அவர்கள் அவனுக்கு முன்பாகப் புசித்துக் குடித்து, ராஜாவாகிய அதோனியா வாழ்க என்று சொல்லுகி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இன்றையதினம் போய், மாடுகளையும் கொழுத்த ஜந்துக்களையும் ஆடுகளையும் திரளாக அடித்து, ராஜாவின் குமாரர் அனைவரையும் இராணுவத்தலைவரையும், ஆசாரியனாகிய அபியத்தாரையும் அழைத்தான்; அவர்கள் அவனுக்கு முன்பாகப் புசித்துக் குடித்து, ராஜாவாகிய அதோனியா வாழ்க என்று சொல்லுகி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இன்றையதினம் போய், மாடுகளையும் கொழுத்த ஜந்துக்களையும் ஆடுகளையும் திரளாக அடித்து, ராஜாவின் குமாரர் அனைவரையும் இராணுவத்தலைவரையும், ஆசாரியனாகிய அபியத்தாரையும் அழைத்தான்; அவர்கள் அவனுக்கு முன்பாகப் புசித்துக் குடித்து, ராஜாவாகிய அதோனியா வாழ்க என்று சொல்லுகிற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னாலும் உமது அடியானாகிய என்னையும், ஆசாரியனாகிய சாதோக்கையும், யோய்தாவின் குமாரனாகிய பெனாயாவையும், உமது அடியானாகிய சாலொமோனையும் அவன் அழைக்கவில்லை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னாலும் உமது அடியானாகிய என்னையும், ஆசாரியனாகிய சாதோக்கையும், யோய்தாவின் குமாரனாகிய பெனாயாவையும், உமது அடியானாகிய சாலொமோனையும் அவன் அழைக்கவில்லை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ராஜாவாகிய என் ஆண்டவனுக்குப்பின் தமது சிங்காசனத்தில் வீற்றிருப்பவன் இவன் தான் என்று நீர் உமது அடியானுக்குத் தெரிவிக்காதிருக்கையில், இந்தக் காரியம் ராஜாவாகிய என் ஆண்டவன் கட்டளையால் நடந்திருக்குமோ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ராஜாவாகிய என் ஆண்டவனுக்குப்பின் தமது சிங்காசனத்தில் வீற்றிருப்பவன் இவன் தான் என்று நீர் உமது அடியானுக்குத் தெரிவிக்காதிருக்கையில், இந்தக் காரியம் ராஜாவாகிய என் ஆண்டவன் கட்டளையால் நடந்திருக்குமோ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தாவீதுராஜா பிரதியுத்தரமாக: பத்சேபாளை என்னிடத்தில் வரவழையுங்கள் என்றான்; அவள் ராஜசமுகத்தில் பிரவேசித்து ராஜாவுக்கு முன்னே நின்றா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ராஜா: உன் குமாரனாகிய சாலொமோன் எனக்குப்பின் அரசாண்டு, அவனே என் ஸ்தானத்தில் என் சிங்காசனத்தின்மேல் வீற்றிருப்பான் என்று நான் உனக்கு இஸ்ரவேலின் தேவனாகிய கர்த்தர்மேல் ஆணையிட்டபடியே, இன்றைக்குச் செய்து தீர்ப்பேன் என்பதை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ராஜா: உன் குமாரனாகிய சாலொமோன் எனக்குப்பின் அரசாண்டு, அவனே என் ஸ்தானத்தில் என் சிங்காசனத்தின்மேல் வீற்றிருப்பான் என்று நான் உனக்கு இஸ்ரவேலின் தேவனாகிய கர்த்தர்மேல் ஆணையிட்டபடியே, இன்றைக்குச் செய்து தீர்ப்பேன் என்பதை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ன் ஆத்துமாவை எல்லா இக்கட்டுக்கும் நீங்கலாக்கி மீட்ட கர்த்தருடைய ஜீவனைக்கொண்டு சொல்லுகிறேன் என்று ஆணையிட்ட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ன் ஆத்துமாவை எல்லா இக்கட்டுக்கும் நீங்கலாக்கி மீட்ட கர்த்தருடைய ஜீவனைக்கொண்டு சொல்லுகிறேன் என்று ஆணையிட்ட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ன் ஆத்துமாவை எல்லா இக்கட்டுக்கும் நீங்கலாக்கி மீட்ட கர்த்தருடைய ஜீவனைக்கொண்டு சொல்லுகிறேன் என்று ஆணையிட்ட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பத்சேபாள் தரைமட்டும் குனிந்து ராஜாவை வணங்கி, என் ஆண்டவனாகிய தாவீதுராஜா என்றைக்கும் வாழ்க என்றா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தாவீதுராஜா, ஆசாரியனாகிய சாதோக்கையும் தீர்க்கதரிசியாகிய நாத்தானையும் யோய்தாவின் குமாரன் பெனாயாவையும் என்னிடத்தில் வரவழையுங்கள்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தாவீதுராஜா, ஆசாரியனாகிய சாதோக்கையும் தீர்க்கதரிசியாகிய நாத்தானையும் யோய்தாவின் குமாரன் பெனாயாவையும் என்னிடத்தில் வரவழையுங்கள்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ராஜாவுக்கு முன்பாகப் பிரவேசித்தபோது, ராஜா அவர்களை நோக்கி: நீங்கள் உங்கள் ஆண்டவனுடைய சேவகரைக் கூட்டிக்கொண்டு, என் குமாரனாகிய சாலொமோனை என் கோவேறுகழுதையின்மேல் ஏற்றி, அவனைக் கீகோனுக்கு அழைத்துக்கொண்டு போங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ராஜாவுக்கு முன்பாகப் பிரவேசித்தபோது, ராஜா அவர்களை நோக்கி: நீங்கள் உங்கள் ஆண்டவனுடைய சேவகரைக் கூட்டிக்கொண்டு, என் குமாரனாகிய சாலொமோனை என் கோவேறுகழுதையின்மேல் ஏற்றி, அவனைக் கீகோனுக்கு அழைத்துக்கொண்டு போங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ங்கே ஆசாரியாகிய சாதோக்கும் தீர்க்கதரிசியாகிய நாத்தானும் அவனை இஸ்ரவேலின் மேல் ராஜாவாக அபிஷேகம் பண்ணக்கடவர்கள்; பின்பு எக்காள்ம் ஊதி, ராஜாவாகிய சாலொமோன் வாழ்க என்று வாழ்த்துங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ங்கே ஆசாரியாகிய சாதோக்கும் தீர்க்கதரிசியாகிய நாத்தானும் அவனை இஸ்ரவேலின் மேல் ராஜாவாக அபிஷேகம் பண்ணக்கடவர்கள்; பின்பு எக்காள்ம் ஊதி, ராஜாவாகிய சாலொமோன் வாழ்க என்று வாழ்த்துங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ின்பின்பு அவன் நகர்வலம் வந்து, என் சிங்காசனத்தில் வீற்றிருக்கும்படி, அவனைக் கூட்டிக்கொண்டு வாருங்கள்; அவனே என் ஸ்தானத்தில் ராஜாவாயிருப்பான்; அவன் இஸ்ரவேலின்மேலும் யூதாவின்மேலும் தலைவனாயிருக்கும்படி அவனை ஏற்படுத்தினேன் என்ற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ின்பின்பு அவன் நகர்வலம் வந்து, என் சிங்காசனத்தில் வீற்றிருக்கும்படி, அவனைக் கூட்டிக்கொண்டு வாருங்கள்; அவனே என் ஸ்தானத்தில் ராஜாவாயிருப்பான்; அவன் இஸ்ரவேலின்மேலும் யூதாவின்மேலும் தலைவனாயிருக்கும்படி அவனை ஏற்படுத்தினேன் என்ற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யோய்தாவின் குமாரன் பெனாயா ராஜாவுக்குப் பிரதியுத்தரமாக: ஆமென், ராஜாவாகிய என் ஆண்டவனுடைய தேவனாகிய கர்த்தரும் இப்படியே சொல்வாராக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யோய்தாவின் குமாரன் பெனாயா ராஜாவுக்குப் பிரதியுத்தரமாக: ஆமென், ராஜாவாகிய என் ஆண்டவனுடைய தேவனாகிய கர்த்தரும் இப்படியே சொல்வாராக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் ராஜாவாகிய என் ஆண்டவனோடே எப்படி இருந்தாரோ, அப்படியே அவர் சாலொமோனோடும் இருந்து, தாவீது ராஜாவாகிய என் ஆண்டவனுடைய சிங்காசனத்தைப்பார்க்கிலும் அவருடைய சிங்காசனத்தைப் பெரிதாக்குவாராக என்ற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் ராஜாவாகிய என் ஆண்டவனோடே எப்படி இருந்தாரோ, அப்படியே அவர் சாலொமோனோடும் இருந்து, தாவீது ராஜாவாகிய என் ஆண்டவனுடைய சிங்காசனத்தைப்பார்க்கிலும் அவருடைய சிங்காசனத்தைப் பெரிதாக்குவாராக என்ற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டியே ஆசாரியனாகிய சாதோக்கும், தீர்க்கதரிசியாகிய நாத்தானும், யோய்தாவின் குமாரன் பெனாயாவும், கிரேத்தியரும் பிலேத்தியரும் போய், சாலொமோனைத் தாவீது ராஜாவினுடைய கோவேறுகழுதையின்மேல் ஏற்றி, அவனைக் கீகோனுக்கு நடத்திக்கொண்டுபோன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டியே ஆசாரியனாகிய சாதோக்கும், தீர்க்கதரிசியாகிய நாத்தானும், யோய்தாவின் குமாரன் பெனாயாவும், கிரேத்தியரும் பிலேத்தியரும் போய், சாலொமோனைத் தாவீது ராஜாவினுடைய கோவேறுகழுதையின்மேல் ஏற்றி, அவனைக் கீகோனுக்கு நடத்திக்கொண்டுபோன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சாரியனாகிய சாதோக்கு தைலக்கொம்பைக் கூடாரத்திலிருந்து எடுத்துக் கொண்டுபோய், சாலொமோனை அபிஷேகம்பண்ணினான்; அப்பொழுது எக்காளம் ஊதி, ஜனங்களெல்லாரும் ராஜாவாகிய சாலொமோன் வாழ்க என்று வாழ்த்தின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சாரியனாகிய சாதோக்கு தைலக்கொம்பைக் கூடாரத்திலிருந்து எடுத்துக் கொண்டுபோய், சாலொமோனை அபிஷேகம்பண்ணினான்; அப்பொழுது எக்காளம் ஊதி, ஜனங்களெல்லாரும் ராஜாவாகிய சாலொமோன் வாழ்க என்று வாழ்த்தின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ற்பாடு ஜனங்களெல்லாரும் அவன் பிறகாலே போனார்கள்; ஜனங்கள் நாகசுரங்களை ஊதி, பூமி அவர்கள் சத்தத்தினால் அதிரத்தக்கதாக மகா பூரிப்பாய்ச் சந்தோஷித்த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ற்பாடு ஜனங்களெல்லாரும் அவன் பிறகாலே போனார்கள்; ஜனங்கள் நாகசுரங்களை ஊதி, பூமி அவர்கள் சத்தத்தினால் அதிரத்தக்கதாக மகா பூரிப்பாய்ச் சந்தோஷித்த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தோனியாவும் அவனோடிருந்த எல்லா விருந்தாளிகளும் போஜனம் பண்ணி முடிந்தபோது அதைக் கேட்டார்கள்; யோவாப் எக்காளசத்தத்தைக் கேட்டபோது, நகரத்தில் உண்டாயிருக்கிற ஆரவாரம் என்ன என்று விசாரித்த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தோனியாவும் அவனோடிருந்த எல்லா விருந்தாளிகளும் போஜனம் பண்ணி முடிந்தபோது அதைக் கேட்டார்கள்; யோவாப் எக்காளசத்தத்தைக் கேட்டபோது, நகரத்தில் உண்டாயிருக்கிற ஆரவாரம் என்ன என்று விசாரித்த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ன் பேசிக்கொண்டிருக்கையில், ஆசாரியனாகிய அபியத்தாரின் குமாரன் யோனத்தான் வந்தான்; அப்பொழுது அதோனியா, உள்ளே வா, நீ கெட்டிக்காரன், நீ நற்செய்தி கொண்டுவருகிறவன் என்ற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ன் பேசிக்கொண்டிருக்கையில், ஆசாரியனாகிய அபியத்தாரின் குமாரன் யோனத்தான் வந்தான்; அப்பொழுது அதோனியா, உள்ளே வா, நீ கெட்டிக்காரன், நீ நற்செய்தி கொண்டுவருகிறவன் என்ற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யோனத்தான் அதோனியாவுக்குப் பிரதியுத்தரமாக: ஏது, தாவீதுராஜாவாகிய நம்முடைய ஆண்டவன் சாலொமோனை ராஜாவாக்கினாரே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யோனத்தான் அதோனியாவுக்குப் பிரதியுத்தரமாக: ஏது, தாவீதுராஜாவாகிய நம்முடைய ஆண்டவன் சாலொமோனை ராஜாவாக்கினாரே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ராஜா ஆசாரியனாகிய சாதோக்கையும், தீர்க்கதரிசியாகிய நாத்தானையும், யோய்தாவின் குமாரன் பெனாயாவையும், கிரேத்தியரையும் பிலேத்தியரையும் அவனோடே அனுப்பினார்; அவர்கள் அவனை ராஜாவுடைய கோவேறுகழுதையின்மேல் ஏற்றினா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ராஜா ஆசாரியனாகிய சாதோக்கையும், தீர்க்கதரிசியாகிய நாத்தானையும், யோய்தாவின் குமாரன் பெனாயாவையும், கிரேத்தியரையும் பிலேத்தியரையும் அவனோடே அனுப்பினார்; அவர்கள் அவனை ராஜாவுடைய கோவேறுகழுதையின்மேல் ஏற்றினார்கள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ஆசாரியனாகிய சாதோக்கும், தீர்க்கதரிசியாகிய நாத்தானும், அவனைக் கீகோனிலே ராஜாவாக அபிஷேகம்பண்ணினார்கள்; நகரமெல்லாம் முழங்கத்தக்கதாக அங்கேயிருந்து பூரிப்போடே புறப்பட்டுப் போனார்கள்; நீங்கள் கேட்ட இரைச்சல் அதுதா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ஆசாரியனாகிய சாதோக்கும், தீர்க்கதரிசியாகிய நாத்தானும், அவனைக் கீகோனிலே ராஜாவாக அபிஷேகம்பண்ணினார்கள்; நகரமெல்லாம் முழங்கத்தக்கதாக அங்கேயிருந்து பூரிப்போடே புறப்பட்டுப் போனார்கள்; நீங்கள் கேட்ட இரைச்சல் அதுதான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ல்லாமலும் சாலொமோன் ராஜாங்கத்துக்குரிய சிங்காசனத்தின்மேல் வீற்றிருக்கிறான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ராஜாவின் ஊழியக்காரரும் தாவீது ராஜாவாகிய நம்முடைய ஆண்டவனை வாழ்த்துதல் செய்யவந்து: தேவன் சாலொமோனின் நாமத்தை உம்முடைய நாமத்தைப்பார்க்கிலும் பிரபலபடுத்தி, அவருடைய சிங்காசனத்தை உம்முடைய சிங்காசனத்தைப் பார்க்கிலும் பெரிதாக்குவாராக என்றார்கள்; ராஜா தம்முடைய கட்டிலின்மேல் குனிந்து பணிந்துகொண்டார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ராஜாவின் ஊழியக்காரரும் தாவீது ராஜாவாகிய நம்முடைய ஆண்டவனை வாழ்த்துதல் செய்யவந்து: தேவன் சாலொமோனின் நாமத்தை உம்முடைய நாமத்தைப்பார்க்கிலும் பிரபலபடுத்தி, அவருடைய சிங்காசனத்தை உம்முடைய சிங்காசனத்தைப் பார்க்கிலும் பெரிதாக்குவாராக என்றார்கள்; ராஜா தம்முடைய கட்டிலின்மேல் குனிந்து பணிந்துகொண்டார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ராஜாவின் ஊழியக்காரரும் தாவீது ராஜாவாகிய நம்முடைய ஆண்டவனை வாழ்த்துதல் செய்யவந்து: தேவன் சாலொமோனின் நாமத்தை உம்முடைய நாமத்தைப்பார்க்கிலும் பிரபலபடுத்தி, அவருடைய சிங்காசனத்தை உம்முடைய சிங்காசனத்தைப் பார்க்கிலும் பெரிதாக்குவாராக என்றார்கள்; ராஜா தம்முடைய கட்டிலின்மேல் குனிந்து பணிந்துகொண்டார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பின்னும் ராஜா: என்னுடைய கண்கள் காண இன்றையதினம் என் சிங்காசனத்தின்மேல் ஒருவனை வீற்றிருக்கச் செய்த இஸ்ரவேலின் தேவனாகிய கர்த்தருக்கு ஸ்தோத்திரம் என்று சொன்னார் என்றான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பின்னும் ராஜா: என்னுடைய கண்கள் காண இன்றையதினம் என் சிங்காசனத்தின்மேல் ஒருவனை வீற்றிருக்கச் செய்த இஸ்ரவேலின் தேவனாகிய கர்த்தருக்கு ஸ்தோத்திரம் என்று சொன்னார் என்றான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ொழுது அதோனியாவின் விருந்தாளிகளெல்லாரும் அதிர்ந்து எழுந்திருந்து, அவரவர் தங்கள் வழியே போய்விட்டார்கள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தோனியா, சாலொமோனுக்குப் பயந்ததினால் எழுந்துபோய், பலிபீடத்தின் கொம்புகளைப் பிடித்துக்கொண்டான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இதோ, அதோனியா ராஜாவாகிய சாலொமோனுக்குப் பயப்படுகிறான் என்றும், இதோ, அவன் பலிபீடத்தின் கொம்புகளைப் பிடித்துக்கொண்டு, ராஜாவாகிய சாலொமோன் தமது அடியானைப் பட்டயத்தாலே கொன்றுபோடுவதில்லை என்று இன்று எனக்கு ஆணையிடுவாராக என்கிறான் என்றும், சாலொமோனுக்கு அறிவிக்கப்பட்டது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இதோ, அதோனியா ராஜாவாகிய சாலொமோனுக்குப் பயப்படுகிறான் என்றும், இதோ, அவன் பலிபீடத்தின் கொம்புகளைப் பிடித்துக்கொண்டு, ராஜாவாகிய சாலொமோன் தமது அடியானைப் பட்டயத்தாலே கொன்றுபோடுவதில்லை என்று இன்று எனக்கு ஆணையிடுவாராக என்கிறான் என்றும், சாலொமோனுக்கு அறிவிக்கப்பட்டது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்பொழுது சாலொமோன்: அவன் யோக்கியன் என்று விளங்க நடந்து கொண்டால் அவன் தலைமயிரில் ஒன்றும் தரையிலே விழப்போகிறதில்லை; அவனிடத்தில் பொல்லாப்புக் காணப்படுமேயாகில், அவன் சாகவேண்டும் என்றான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்பொழுது சாலொமோன்: அவன் யோக்கியன் என்று விளங்க நடந்து கொண்டால் அவன் தலைமயிரில் ஒன்றும் தரையிலே விழப்போகிறதில்லை; அவனிடத்தில் பொல்லாப்புக் காணப்படுமேயாகில், அவன் சாகவேண்டும் என்றான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வனைப் பலிபீடத்திலிருந்து கொண்டுவர, ராஜாவாகிய சாலொமோன் ஆட்களை அனுப்பினான்; அவன் வந்து, ராஜாவாகிய சாலொமோனை வணங்கினான்; சாலொமோன் அவனைப் பார்த்து: உன் வீட்டிற்குப் போ என்றான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வனைப் பலிபீடத்திலிருந்து கொண்டுவர, ராஜாவாகிய சாலொமோன் ஆட்களை அனுப்பினான்; அவன் வந்து, ராஜாவாகிய சாலொமோனை வணங்கினான்; சாலொமோன் அவனைப் பார்த்து: உன் வீட்டிற்குப் போ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4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రాజైన దావీదు బహు వృద్ధుడు కాగా సేవకులు అతనికి ఎన్నిబట్టలు కప్పినను అతనికి వెట్ట కలుగక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కాబట్టి వారుమా యేలినవాడవును రాజవునగు నీకొరకు తగిన చిన్నదాని వెదకుట మంచిది; ఆమె రాజైన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ుఖమందుండి నిన్ను ఆదరించి వెట్ట కలుగుటకు నీ కౌగిటిలో పండుకొనునని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​ఇశ్రా యేలీయుల దేశపు దిక్కులన్నిటిలో తిరిగి ఒక చక్కని చిన్నదాని వెదకి, అబీషగు అను షూనేమీయురాల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చి రాజునొద్దకు తీసికొని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​ఈ చిన్నది బహు చక్కనిదై యుండి రాజును ఆదరించి ఉపచారము చేయు చుండెను గాని రాజు దానిని కూడ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​హగ్గీతు కుమారుడైన అదోనీయా గర్వించిన వాడైనేనే రాజు నగుదునని అనుకొని, రథములను గుఱ్ఱపు రౌత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నకు ముందుగా పరుగెత్తుటకు ఏబదిమంది మనుష్యులను ఏర్ప రచ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తని తండ్రినీవు ఈలాగున ఏల చేయు చున్నావని అతనిచేత ఎప్పుడును విచారించి అతనికి నొప్పి కలుగజేయ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చుటకు అతడు బహు సౌంద ర్యము గలవాడు, అబ్షాలోము తరువాత పుట్టిన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తడు సెరూయా కుమారుడైన యోవాబుతోను యాజకుడైన అబ్యాతారుతోను ఆలోచన చేయగా వారు అదోనీయా పక్షము వహ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కి సహాయము చేసిరి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ాజకుడైన సాదోకును యెహోయాదా కుమారుడైన బెనాయాయును ప్రవక్తయైన నాతానును షిమీయును రేయీయును దావీదుయొక్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ూరులును అదోనీయాతో కలిసికొనక య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దోనీయా ఏన్‌రోగేలు సమీప మందుండు జోహెలేతు అను బండదగ్గర గొఱ్ఱలను ఎడ్లను క్రొవ్విన దూడలను బలి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ర్పించి, రాజకుమారు లగు తన సహోదరులనందరిని యూదావారగు రాజు యొక్క సేవకులనందరిని పిలిపించెను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​ప్రవక్తయగు నాతానును బెనాయనును దావీదు శూరులను తనకు సహోదరుడైన సొలొమోనును పిలువ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​అప్పుడు నాతాను సొలొమోను తల్లియైన బత్షెబతో చెప్పిన దేమనగాహగ్గీతు కుమారుడైన అదోనీయా యేలుచ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గతి నీకు వినబడలేదా? అయితే ఈ సంగతి మనయేలినవాడైన దావీదునకు తెలియకయే 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కాబట్టి నీ ప్రాణమును నీ కుమారుడైన సొలొమోను ప్రాణమును రక్షించుకొనుటకై నేను నీకొక ఆలోచన చెప్పెద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నీవు రాజైన దావీదునొద్దకు పోయినా యేలినవాడా, రాజా, అవశ్యముగా నీ కుమారుడైన సొలొమోను నా వె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లువాడై నా సింహాసనము మీద ఆసీనుడగునని నీ సేవకురాలనైన నాకు నీవు ప్రమాణ పూర్వకముగా సెలవిచ్చితివ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దోనీయా యేలుచుండుట యేమని అడుగ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రాజుతో నీవు మాటలాడుచుండగా నేను నీవెనుక లోపలికి వచ్చి నీవు విన్నవించిన మాటలను రూఢిపరచుదు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కాబట్టి బత్షెబ గదిలోనున్న రాజునొద్దకు వచ్చెను. రాజు బహు వృద్ధుడైనందున షూనేమీయురాలైన అబీష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ును కనిపెట్టు 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​​బత్షెబ వచ్చి రాజు ఎదుట సాగిలపడి నమస్కారము చేయగా రాజునీ కోరిక ఏమని అడిగి నందుకు ఆమె యీలాగు మన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ా యేలిన వాడా, నీవు నీ దేవుడైన యెహోవాతోడని నీ సేవకు రాలనైన నాకు ప్రమాణము చేసి అవశ్యముగా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 డైన సొలొమోను నా వెనుక ఏలువాడై నా సింహాసనము మీద ఆసీనుడగునని సెలవిచ్చితివ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ఇప్పుడైతే అదోనీయా యేలుచున్నాడు. ఈ సంగతి నా యేలినవాడవును రాజవునగు నీకు తెలియకయే 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​అతడు ఎడ్లను క్రొవ్విన దూడలను గొఱ్ఱలను బలిగా అర్పించి రాజ కుమారులనందరిని యాజకుడైన అబ్యాతార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ైన్యాధి పతియైన యోవాబును పిలిపించెను గాని నీ సేవకుడైన సొలొమోనును పిలువ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ా యేలినవాడవైన రాజా, నా యేలినవాడవైన రాజవగు నీ తరువాత సింహాసనము మీద ఎవడు ఆసీనుడగునో అందునుగూర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ీయు లందరును కనిపెట్టి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ఇదిగాక నా యేలినవాడ వైన రాజవగు నీవు నీ పితరులతోకూడ నిద్రపొందిన తరువాత నేనును నా కుమారుడ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ొలొమోనును అప రాధులముగా ఎంచబడుద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ఆమె రాజుతో మాట లాడుచున్నప్పుడు ప్రవక్తయగు నాతానును లోపలికిరాగాప్రవక్తయగు నాతాను వచ్చి యున్నాడ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ేవకులు రాజునకు తెలియజ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తడు రాజు సన్నిధికి వచ్చి నమస్కారము చేసి సాష్టాంగప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నా యేలినవాడవైన రాజా, అదోనీయా నీ తరువాత ఏలువాడై నీ సింహాసనముమీద కూర్చుండునని నీవు సెలవిచ్చితి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ఏలయనగా ఈ దినమున అతడు పోయి విస్తారమైన యెడ్లను క్రొవ్విన దూడలను గొఱ్ఱలను బలిగా అర్ప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కుమారులనందరిని సైన్యాధిపతులను యాజకుడైన అబ్యాతారును పిలిపింపగా వారు వాని సముఖములో అన్నపాన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చ్చుకొనుచురాజైన అదోనీయా చిరంజీవి యగునుగాక అని పలుక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అయితే నీ సేవకుడనైన నన్నును యాజకుడైన సాదోకును యెహో యాదా కుమారుడైన బెనాయాను నీ సేవకుడైన సొలొమోన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డు పిలిచినవాడు క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నా యేలినవాడ వును రాజవునగు నీ తరువాత నీ సింహాసనముమీద ఎవడు ఆసీనుడై యుండునో అది నీ సేవకుడనైన నా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క యుందువా? ఈ కార్యము నా యేలినవాడవును రాజవు నగు నీ సెలవు చొప్పున జరుగుచున్నదా? అని యడ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దావీదు బత్షెబను పిలువుమని సెలవియ్యగా ఆమె రాజు సన్నిధికి వచ్చి రాజు ఎదుట నిలువ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అప్పుడు రాజు ప్రమాణ పూర్వకముగా చెప్పినదేమనగాసకలమైన ఉపద్రవములలోనుండి నన్ను విడిపించిన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ీవముతో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అవశ్యముగా నీ కుమారుడైన సొలొమోను నా తరువాత ఏలువాడై నాకు ప్రతిగా నా సింహాసనము మీద ఆసీనుడగు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ీయుల దేవుడైన యెహోవా నామము తోడని నేను నీకు ప్రమాణము చేసినదానిని ఈ దినముననే నెరవేర్చుదు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​బత్షెబ సాగిల పడి రాజునకు నమస్కారము చేసినా యేలినవాడైన రాజగు దావీదు సదాకాలము బ్రదుకును గాక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అప్పుడు రాజైన దావీదుయాజకుడైన సాదోకును ప్రవక్త యైన నాతానును యెహోయాదా కుమారుడైన బెనా య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యొద్దకు పిలువుమని సెలవియ్యగా వారు రాజు సన్నిధికి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అంతట రాజుమీరు మీ యేలిన వాడనైన నా సేవకులను పిలుచుకొని పోయి నా కుమారు డైన సొలొమోనును నా కంచ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డిదమీద ఎక్కించి గిహోనునకు తీసికొనిపోయ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యాజకుడైన సాదోకును ప్రవక్తయైన నాతానును అక్కడ ఇశ్రాయేలీయులమీద రాజుగా అతనికి పట్టాభిషేకము చేస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రువాత మీరు బాకానాదము చేసిరాజైన సొలొమోను చిరంజీవి యగునుగాక అని ప్రకటన చే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ఇశ్రాయేలు వారిమీదను యూదావారిమీదను నేనతనిని అధికారిగా నియమించి యున్నాను గనుక పిమ్మట మీరు యెరూ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మునకు అతని వెంటరాగా అతడు నా సింహాసనముమీద ఆసీనుడై నాకు ప్రతిగా రాజగును అని 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అందుకు యెహోయాదా కుమారుడైన బెనాయా రాజు నకు ప్రత్యుత్తరముగా ఇట్లనెనుఆలాగు జరుగును గాక,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ేలినవాడవును రాజవునగు నీ దేవుడైన యెహోవా ఆ మాటను స్థిరపరచ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​యెహోవా నా యేలిన వాడవును రాజవునగు నీకు తోడుగా నుండినట్లు ఆయన సొలొమోనునకు తోడుగానుండి,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ేలినవాడైన రాజగు దావీదుయొక్క రాజ్యముకంటె అతని రాజ్యము ఘనముగా చేయునుగాక అన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కాబట్టి యాజకుడైన సాదోకును ప్రవక్తయైన నాతానును యెహోయాదా కుమారుడైన బెనాయాయును కెరేతీయు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లేతీయు లును రాజైన దావీదు కంచరగాడిదమీద సొలొమోనును ఎక్కించి గిహోనునకు తీసికొని రా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యాజకుడైన సాదోకు గుడారములోనుండి తైలపు కొమ్మును తెచ్చి సొలొమోనునకు పట్టాభిషేకము చేసెను. అ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 బాకా ఊదగా కూడిన జనులందరునురాజైన సొలొమోను చిరంజీవియగునుగాక అని కేకలువేస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​మరియు ఆ జనులందరును అతని వెంబడివచ్చి పిల్లనగ్రోవులను ఊదుచు, వాటి నాదముచేత నేల బద్దలగు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్యధిక ముగా సంతోష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​అదోనీయాయును అతడు పిలిచిన వారందరును విందులో ఉండగా విందు ముగియబోవు సమయమున ఆ చప్పుడు 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నబడెను. యోవాబు బాకానాదము వినిపట్టణమునందు ఈ అల్లరి యేమని య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​యాజకుడైన అబ్యాతారు కుమారుడైన యోనాతాను వచ్చెను. అదోనీయాలోపలికి రమ్ము, నీవు ధైర్యవంతుడవు,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ుభ సమాచారములతో వచ్చుచున్నావ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​​యోనాతాను అదోనీయాతో ఇట్లనెనునిజముగా మన యేలినవాడును రాజునగు దావీదు సొలొమోనును రాజ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యమించి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​​రాజు యాజకుడైన సాదోకును ప్రవక్తయైన నాతానును యెహోయాదా కుమారుడైన బెనా యానును కెరేతీయ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లేతీయులను అతనితోకూడ పంపగా వారు రాజు కంచరగాడిదమీద అతని నూరే గించిర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యాజకుడైన సాదోకును ప్రవక్తయైన నాతానును గిహోను దగ్గర అతనికి పట్టాభిషేకము చేసిరి; అక్కడ నుండి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తోషముగా వచ్చియున్నారు; అందువలన పట్టణము అల్లరి ఆయెను; మీకు వినబడిన ధ్వని యిద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మరియు సొలొమోను రాజ్యాసనముమీద ఆసీనుడై యున్నాడ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అందుకై రాజు సేవకులు మన యేలినవాడును రాజునగు దావీదునకు కృతజ్ఞతలు చెల్లింప వచ్చి, నీకు కలిగ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ఖ్యాతి కంటె సొలొమోనునకు ఎక్కువైన ఖ్యాతి కలుగునట్లును, నీ రాజ్యముకంటె అతని రాజ్యము ఘనముగా ఉండునట్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డు దయచేయును గాక అని చెప్పగా రాజు మంచముమీద సాగిలపడి నమ స్కారము చేసి యిట్లన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నేను సజీవినై యుండగా ఈ దినమున జరిగినట్లు నా సింహాసనముమీద ఆసీనుడగుటకు ఇశ్రాయేలీయుల దేవుడైన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కని నాకు దయచేసినందుకు ఆయనకు స్తోత్రము కలుగునుగాక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​అందుకు అదోనీయా పిలిచిన వారు భయపడి లేచి తమ తమ యిండ్లకు వెళ్లి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అదోనీయా సొలొమోనునకు భయపడి లేచి బయలుదేరి బలిపీఠపు కొమ్ములను పట్ట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అదోనీయా రాజైన సొలొ మోనునకు భయపడి బలిపీఠపు కొమ్ములను పట్టుకొనిరాజైన సొలొమోను తన సేవకుడనైన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త్తిచేత చంపకుండ ఈ దినమున నాకు ప్రమాణము చేయవలెనని మనవి చేయుచున్నట్లు సొలొమోనునకు సమాచారము రా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సొలొమోను ఈలాగు సెలవిచ్చెను అతడు తన్ను యోగ్యునిగా అగుపరచుకొనిన యెడల అతని తల వెండ్రుకలలో ఒకటై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రిందపడదు గాని అతనియందు దౌష్ట్యము కనబడిన యెడల అతనికి మరణశిక్ష వచ్చునని సెలవి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​బలిపీఠమునొద్దనుండి అతని పిలువనంపించెను; అతడు వచ్చి రాజైన సొలొమోను ఎదుట సాష్టాంగపడగా సొలొమ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తోనీ యింటికి పొమ్మని 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2026-10-21T06:12:58Z</dcterms:created>
  <dcterms:modified xsi:type="dcterms:W3CDTF">2026-10-21T06:12:58Z</dcterms:modified>
  <dc:title>1 రాజులు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