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98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நாடித் தேடும் மனித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ில் மகிழ்ந்து களிகூரட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மீட்பில் நாட்டம் கொள்வோ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 அமைதி இன்று பெறட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மை மாட்சிமை மாவேந்தன் உமக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யும் கனமும் தூயோனே உமக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ரு நாளும் உம்மை மற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ருபோதும் உம்மைப் பிரிய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றுவாழ்வு தந்த நேச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ணவாளன் மடியில் சாய்ந்த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பார்வை சிந்தை எ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காட்டும் பாதையில்த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சொல்லும் செயலும் எ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சித்தம் செய்வதில் த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வேதம் எனது உணவ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 கீதம் இரவின் கனவ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பாதம் போதும் என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ுதானே அணையா விள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வருத்தும் வழியில் நடந்த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த் திருத்த வேண்டும் தேவ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ுத்தோடு உமது வசன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ற்றுத் தந்து நடத்த வேண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2026-11-02T04:26:49Z</dcterms:created>
  <dcterms:modified xsi:type="dcterms:W3CDTF">2026-11-02T04:26:49Z</dcterms:modified>
  <dc:title>துதிப் பாடல்கள் : 709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