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Judge me, O LORD; for I have walked in mine integrity: I have trusted also in the LORD; therefore I shall not slide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Judge me, O LORD; for I have walked in mine integrity: I have trusted also in the LORD; therefore I shall not slid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Examine me, O LORD, and prove me; try my reins and my heart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Examine me, O LORD, and prove me; try my reins and my heart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your loving kindness is before mine eyes: and I have walked in your truth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 have not sat with vain persons, neither will I go in with dissemblers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I have hated the congregation of evil doers; and will not sit with the wicked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 will wash mine hands in innocence: so will I compass yours altar, O LORD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at I may publish with the voice of thanksgiving, and tell of all your wondrous works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LORD, I have loved the habitation of your house, and the place where yours honour dwells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Gather not my soul with sinners, nor my life with bloody men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In whose hands is mischief, and their right hand is full of bribes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ut as for me, I will walk in mine integrity: redeem me, and be merciful unto me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My foot stands in an even place: in the congregations will I bless the LOR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91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ன்னை நியாயம்விசாரியும், நான் என் உத்தமத்திலே நடக்கிறேன்; நான் கர்த்தர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ம்பியிருக்கிறேன். ஆகையால் நான் தள்ளாடுவ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ாவே, என்னைப் பரீட்சித்து, என்னைச் சோதித்துப்பாரும்; என் உள்ளிந்திரியங்களையும்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தயத்தையும் புடமிட்டுப்பார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்முடைய கிருபை என் கண்களுக்கு முன்பாக இருக்கிறது; உம்முடைய சத்தியத்திலே நடந்துகொள்ள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ீணரோடே நான் உட்காரவில்லை, வஞ்சகரிடத்தில் நான் சேருவ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ொல்லாதவர்களின் கூட்டத்தைப் பகைக்கிறேன்; துன்மார்க்கரோடே உட்கார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ாவே, நான் துதியின் சத்தத்தைத் தொனிக்கப்பண்ணி, உம்முடைய அதிசயங்களையெல்லாம் விவரிப்பதற்கா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குற்றமில்லாமையிலே என் கைகளைக் கழுவி, உம்முடைய பீடத்தைச் சுற்றிவர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ாவே, உமது ஆலயமாகிய வாசஸ்தலத்தையும், உமது மகிமை தங்கிய ஸ்தானத்தையும் வாஞ்சி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ஆத்துமாவைப் பாவிகளோடும், என் ஜீவனை இரத்தப்பிரியரோடுங்கூட வாரிக்கொள்ளாதே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கைகளிலே தீவினையிருக்கிறது; அவர்கள் வலதுகை பரிதானங்களால் நிறைந்த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ோ என் உத்தமத்திலே நடப்பேன்; என்னை மீட்டுக்கொண்டு என்மேல் இரக்கமாயிர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கால் செம்மையான இடத்திலே நிற்கிறது; சபைகளிலே நான் கர்த்தரைத் துத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2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2026-11-02T20:55:24Z</dcterms:created>
  <dcterms:modified xsi:type="dcterms:W3CDTF">2026-11-02T20:55:24Z</dcterms:modified>
  <dc:title>சங்கீதம் : 26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