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presProps" Target="presProps.xml"/>
  <Relationship Id="rId83" Type="http://schemas.openxmlformats.org/officeDocument/2006/relationships/viewProps" Target="viewProps.xml"/>
  <Relationship Id="rId8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ீர்க்கதரிசியாகிய எலிசா தீர்க்கதரிசிகளின் புத்திரரில் ஒருவனை அழைத்து: நீ இடைக்கட்டிக் கொண்டு, இந்தத் தைலக்குப்பியை உன் கையில் எடுத்துக்கொண்டு, கீலேயாத்திலுள்ள ராமோத்திற்குப் போ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ீர்க்கதரிசியாகிய எலிசா தீர்க்கதரிசிகளின் புத்திரரில் ஒருவனை அழைத்து: நீ இடைக்கட்டிக் கொண்டு, இந்தத் தைலக்குப்பியை உன் கையில் எடுத்துக்கொண்டு, கீலேயாத்திலுள்ள ராமோத்திற்குப் போ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ங்கே சேர்ந்தபோது, நிம்சியின் மகனான யோசபாத்தின் குமாரன் யெகூ எங்கே இருக்கிறான் என்று பார்த்து, அங்கே உட்பிரவேசித்து, அவனைத் தன் சகோதரரின் நடுவிலிருந்து எழுந்திருக்கப்பண்ணி, அவனை உள்ளான ஒரு அறையிலே அழைத்துக்கொண்டுபோய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ங்கே சேர்ந்தபோது, நிம்சியின் மகனான யோசபாத்தின் குமாரன் யெகூ எங்கே இருக்கிறான் என்று பார்த்து, அங்கே உட்பிரவேசித்து, அவனைத் தன் சகோதரரின் நடுவிலிருந்து எழுந்திருக்கப்பண்ணி, அவனை உள்ளான ஒரு அறையிலே அழைத்துக்கொண்டுபோய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ைலக்குப்பியை எடுத்து, அவன் தலையின்மேல் வார்த்து: உன்னை இஸ்ரவேலின்மேல் ராஜாவாக அபிஷேகம்பண்ணினேன் என்று கர்த்தர் சொல்லுகிறார் என்று சொல்லி, கதவைத் திறந்து தாமதியாமல் ஓடிப்போ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ைலக்குப்பியை எடுத்து, அவன் தலையின்மேல் வார்த்து: உன்னை இஸ்ரவேலின்மேல் ராஜாவாக அபிஷேகம்பண்ணினேன் என்று கர்த்தர் சொல்லுகிறார் என்று சொல்லி, கதவைத் திறந்து தாமதியாமல் ஓடிப்போ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தீர்க்கதரிசியின் ஊழியக்காரனாகிய அந்த வாலிபன் கீலேயாத்திலுள்ள ராமோத்திற்குப் போ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தீர்க்கதரிசியின் ஊழியக்காரனாகிய அந்த வாலிபன் கீலேயாத்திலுள்ள ராமோத்திற்குப் போ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உட்பிரவேசித்தபோது, சேனாபதிகள் அங்கே உட்கார்ந்திருந்தார்கள்; அப்பொழுது அவன்: சேனாபதியே, உமக்குச் சொல்லவேண்டிய ஒரு வார்த்தை உண்டு என்றான். அதற்கு யெகூ: எங்களெல்லாருக்குள்ளும் யாருக்கு என்று கேட்டதற்கு, அவன், சேனாபதியாகிய உமக்குத்தா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உட்பிரவேசித்தபோது, சேனாபதிகள் அங்கே உட்கார்ந்திருந்தார்கள்; அப்பொழுது அவன்: சேனாபதியே, உமக்குச் சொல்லவேண்டிய ஒரு வார்த்தை உண்டு என்றான். அதற்கு யெகூ: எங்களெல்லாருக்குள்ளும் யாருக்கு என்று கேட்டதற்கு, அவன், சேனாபதியாகிய உமக்குத்தா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ழுந்து, அறைவீட்டிற்குள் பிரவேசித்தான்; அவன் அந்தத் தைலத்தை அவன் தலையின்மேல் வார்த்து, அவனை நோக்கி: இஸ்ரவேலின் தேவனாகிய கர்த்தர் சொல்லுகிறது என்னவென்றால், உன்னைக் கர்த்தருடைய ஜனமாகிய இஸ்ரவேலின்மேல் ராஜாவாக அபிஷேகம்பண்ணி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ழுந்து, அறைவீட்டிற்குள் பிரவேசித்தான்; அவன் அந்தத் தைலத்தை அவன் தலையின்மேல் வார்த்து, அவனை நோக்கி: இஸ்ரவேலின் தேவனாகிய கர்த்தர் சொல்லுகிறது என்னவென்றால், உன்னைக் கர்த்தருடைய ஜனமாகிய இஸ்ரவேலின்மேல் ராஜாவாக அபிஷேகம்பண்ண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ஊழியக்காரராகிய தீர்க்கதரிசிகளின் இரத்தப்பழியையும், கர்த்தருடைய சகல ஊழியக்காரரின் இரத்தப் பழியையும், யேசபேலின் கையிலே வாங்கும்படிக்கு நீ உன் ஆண்டவனாகிய ஆகாபின் குடும்பத்தை அழித்துவிடக்கட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ஊழியக்காரராகிய தீர்க்கதரிசிகளின் இரத்தப்பழியையும், கர்த்தருடைய சகல ஊழியக்காரரின் இரத்தப் பழியையும், யேசபேலின் கையிலே வாங்கும்படிக்கு நீ உன் ஆண்டவனாகிய ஆகாபின் குடும்பத்தை அழித்துவிடக்கட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ாபின் குடும்பமெல்லாம் அழியும் படிக்கு, நான் ஆகாபுக்குச் சுவரில் நீர் விடும் ஒரு நாய் முதலாய் இராதபடிக்கு, இஸ்ரவேலிலே அவனுடையவர்களில் அடைப்பட்டவனையும் விடுபட்டவனையும் கருவறு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ாபின் குடும்பமெல்லாம் அழியும் படிக்கு, நான் ஆகாபுக்குச் சுவரில் நீர் விடும் ஒரு நாய் முதலாய் இராதபடிக்கு, இஸ்ரவேலிலே அவனுடையவர்களில் அடைப்பட்டவனையும் விடுபட்டவனையும் கருவறு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ாபின்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 சரியாக்க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ாபின்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 சரியாக்க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ேசபேலை யெஸ்ரயேலின் நிலத்திலே நாய்கள் தின்றுவிடும்; அவளை அடக்கம்பண்ணுகிறவன் இல்லையென்கிறார் என்று சொல்லி, கதவைத் திறந்து ஓடிப் 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ேசபேலை யெஸ்ரயேலின் நிலத்திலே நாய்கள் தின்றுவிடும்; அவளை அடக்கம்பண்ணுகிறவன் இல்லையென்கிறார் என்று சொல்லி, கதவைத் திறந்து ஓடிப் 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கூ தன் ஆண்டவனுடைய ஊழியக்காரரிடத்துக்குத் திரும்பிவந்தபோது, அவர்கள் அவனை நோக்கி: சுகசெய்தியா? அந்தப் பயித்தியக்காரன் உன்னிடத்தில் வந்தது என்ன என்று கேட்டார்கள். அதற்கு அவன்: அந்த மனுஷனையும், அவன் சொன்ன காரியத்தையும் நீங்கள் அறிவீர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கூ தன் ஆண்டவனுடைய ஊழியக்காரரிடத்துக்குத் திரும்பிவந்தபோது, அவர்கள் அவனை நோக்கி: சுகசெய்தியா? அந்தப் பயித்தியக்காரன் உன்னிடத்தில் வந்தது என்ன என்று கேட்டார்கள். அதற்கு அவன்: அந்த மனுஷனையும், அவன் சொன்ன காரியத்தையும் நீங்கள் அறிவீர்கள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அது பொய், அதை எங்களுக்குச் சொல்லும் என்றார்கள். அப்பொழுது அவன்: நான் உன்னை இஸ்ரவேலின்மேல் ராஜாவாக அபிஷேகம் பண்ணினேன் என்று கர்த்தர் உரைக்கிறார் என்று இன்ன இன்ன பிரகாரமாக என்னிடத்தில் சொன்னா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அது பொய், அதை எங்களுக்குச் சொல்லும் என்றார்கள். அப்பொழுது அவன்: நான் உன்னை இஸ்ரவேலின்மேல் ராஜாவாக அபிஷேகம் பண்ணினேன் என்று கர்த்தர் உரைக்கிறார் என்று இன்ன இன்ன பிரகாரமாக என்னிடத்தில் சொன்னா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 தீவிரமாய் அவரவர் தங்கள் வஸ்திரத்தைப் படிகளின் உயரத்தில் அவன் கீழே விரித்து, எக்காளம் ஊதி: யெகூ ராஜாவானான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 தீவிரமாய் அவரவர் தங்கள் வஸ்திரத்தைப் படிகளின் உயரத்தில் அவன் கீழே விரித்து, எக்காளம் ஊதி: யெகூ ராஜாவானான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நிம்சியின் மகனாகிய யோசபாத்தின் குமாரன் யெகூ என்பவன் யோராமுக்கு விரோதமாய்க் கட்டுப்பாடு பண்ணினான்; யோராமோ இஸ்ரவேலர் எல்லாரோடுங்கூட கீலேயாத்திலுள்ள ராமோத்திலே சீரியாவின் ராஜாவாகிய ஆசகேலினிமித்தம் காவல் வைத்து வை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நிம்சியின் மகனாகிய யோசபாத்தின் குமாரன் யெகூ என்பவன் யோராமுக்கு விரோதமாய்க் கட்டுப்பாடு பண்ணினான்; யோராமோ இஸ்ரவேலர் எல்லாரோடுங்கூட கீலேயாத்திலுள்ள ராமோத்திலே சீரியாவின் ராஜாவாகிய ஆசகேலினிமித்தம் காவல் வைத்து வை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சீரியாவின் ராஜாவாகிய ஆசகேலோடே பண்ணின யுத்தத்திலே, சீரியர் தன்னை வெட்டின காயங்களை யெஸ்ரயேலிலே ஆற்றிக்கொள்ளுகிறதற்கு, ராஜாவாகிய யோராம் திரும்பிப் போயிருந்தான். யெகூ என்பவன்: இது; உங்களுக்குச் சம்மதியாயிருந்தால் யெஸ்ரயேலில் இதை அறிவிக்கிறதற்கு ஒருவரும் பட்டணத்திலிருந்து தப்பிப் போகும்படி விடாதிருங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சீரியாவின் ராஜாவாகிய ஆசகேலோடே பண்ணின யுத்தத்திலே, சீரியர் தன்னை வெட்டின காயங்களை யெஸ்ரயேலிலே ஆற்றிக்கொள்ளுகிறதற்கு, ராஜாவாகிய யோராம் திரும்பிப் போயிருந்தான். யெகூ என்பவன்: இது; உங்களுக்குச் சம்மதியாயிருந்தால் யெஸ்ரயேலில் இதை அறிவிக்கிறதற்கு ஒருவரும் பட்டணத்திலிருந்து தப்பிப் போகும்படி விடாதிருங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சீரியாவின் ராஜாவாகிய ஆசகேலோடே பண்ணின யுத்தத்திலே, சீரியர் தன்னை வெட்டின காயங்களை யெஸ்ரயேலிலே ஆற்றிக்கொள்ளுகிறதற்கு, ராஜாவாகிய யோராம் திரும்பிப் போயிருந்தான். யெகூ என்பவன்: இது; உங்களுக்குச் சம்மதியாயிருந்தால் யெஸ்ரயேலில் இதை அறிவிக்கிறதற்கு ஒருவரும் பட்டணத்திலிருந்து தப்பிப் போகும்படி விடாதிருங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யெகூ இரதத்தின்மேல் ஏறி, யெஸ்ரயேலுக்கு நேராகப் போனான், யோராம் அங்கே வியாதியாய்க் கிடந்தான்; யோராமைப்பார்க்க, யூதாவின் ராஜாவாகிய அகசியாவும் அங்கே வந்தி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யெகூ இரதத்தின்மேல் ஏறி, யெஸ்ரயேலுக்கு நேராகப் போனான், யோராம் அங்கே வியாதியாய்க் கிடந்தான்; யோராமைப்பார்க்க, யூதாவின் ராஜாவாகிய அகசியாவும் அங்கே வந்திரு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ெஸ்ரயேலில் கோபுரத்தின்மேல் நிற்கிற ஜாமக்காரன், யெகூவின் கூட்டம் வருகிறதைக் கண்டு: ஒரு கூட்டத்தைக் காண்கிறேன் என்றான். அப்பொழுது யோராம்: நீ ஒரு குதிரைவீரனைக் கூப்பிட்டு, அவர்களுக்கு எதிராக அனுப்பிச் சமாதானமா என்று கேட்கச்சொல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ெஸ்ரயேலில் கோபுரத்தின்மேல் நிற்கிற ஜாமக்காரன், யெகூவின் கூட்டம் வருகிறதைக் கண்டு: ஒரு கூட்டத்தைக் காண்கிறேன் என்றான். அப்பொழுது யோராம்: நீ ஒரு குதிரைவீரனைக் கூப்பிட்டு, அவர்களுக்கு எதிராக அனுப்பிச் சமாதானமா என்று கேட்கச்சொல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ெஸ்ரயேலில் கோபுரத்தின்மேல் நிற்கிற ஜாமக்காரன், யெகூவின் கூட்டம் வருகிறதைக் கண்டு: ஒரு கூட்டத்தைக் காண்கிறேன் என்றான். அப்பொழுது யோராம்: நீ ஒரு குதிரைவீரனைக் கூப்பிட்டு, அவர்களுக்கு எதிராக அனுப்பிச் சமாதானமா என்று கேட்கச்சொல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ுதிரைவீரன்: அவனுக்கு எதிர்கொண்டுபோய், சமாதானமா என்று ராஜா கேட்கச்சொன்னார் என்றான். அதற்கு யெகூ: சமாதானத்தைப் பற்றி உனக்கு என்ன? என் பிறகே திரும்பிவா என்றான். அப்பொழுது ஜாமக்காரன்: அனுப்பப்பட்டவன் அவர்கள் இருக்கும் இடமட்டும் போனபோதிலும் திரும்பிவரவில்லை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ுதிரைவீரன்: அவனுக்கு எதிர்கொண்டுபோய், சமாதானமா என்று ராஜா கேட்கச்சொன்னார் என்றான். அதற்கு யெகூ: சமாதானத்தைப் பற்றி உனக்கு என்ன? என் பிறகே திரும்பிவா என்றான். அப்பொழுது ஜாமக்காரன்: அனுப்பப்பட்டவன் அவர்கள் இருக்கும் இடமட்டும் போனபோதிலும் திரும்பிவரவில்லை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க் குதிரைவீரன்: அவனுக்கு எதிர்கொண்டுபோய், சமாதானமா என்று ராஜா கேட்கச்சொன்னார் என்றான். அதற்கு யெகூ: சமாதானத்தைப் பற்றி உனக்கு என்ன? என் பிறகே திரும்பிவா என்றான். அப்பொழுது ஜாமக்காரன்: அனுப்பப்பட்டவன் அவர்கள் இருக்கும் இடமட்டும் போனபோதிலும் திரும்பிவரவில்லை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வேறொரு குதிரைவீரனை அனுப்பினான், அவன் அவர்களிடத்தில் போய்: சமாதானமா என்று ராஜா கேட்கச்சொன்னார் என்றான். அதற்கு யெகூ சமாதானத்தைப்பற்றி உனக்கு என்ன? என் பிறகே திரும்பிவா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 வேறொரு குதிரைவீரனை அனுப்பினான், அவன் அவர்களிடத்தில் போய்: சமாதானமா என்று ராஜா கேட்கச்சொன்னார் என்றான். அதற்கு யெகூ சமாதானத்தைப்பற்றி உனக்கு என்ன? என் பிறகே திரும்பிவா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ஜாமக்காரன்: அவன் அவர்கள் இருக்கும் இடமட்டும் போனபோதிலும் திரும்பிவரவில்லை என்றும், ஓட்டுகிறது நிம்சியின் குமாரனாகிய யெகூ ஓட்டுகிறது; போல இருக்கிறது; அதிவேகமாய் ஓட்டுகிறான் என்றும் சொன்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ஜாமக்காரன்: அவன் அவர்கள் இருக்கும் இடமட்டும் போனபோதிலும் திரும்பிவரவில்லை என்றும், ஓட்டுகிறது நிம்சியின் குமாரனாகிய யெகூ ஓட்டுகிறது; போல இருக்கிறது; அதிவேகமாய் ஓட்டுகிறான் என்றும் சொன்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ோராம்: இரதத்தை ஆயத்தப்படுத்து என்றான்; அவனுடைய இரத்ததை ஆயத்தப்படுத்தினபோது, இஸ்ரவேலின் ராஜாவாகிய யோராமும், யூதாவின் ராஜாவாகிய அகசியாவும் அவனவன் தன் தன் இரதத்தில் ஏறி யெகூவுக்கு நேராகப் புறப்பட்டு, யெஸ்ரயேலியனாகிய நாபோத்தின் நிலத்திலே அவனுக்கு எதிர்ப்ப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ோராம்: இரதத்தை ஆயத்தப்படுத்து என்றான்; அவனுடைய இரத்ததை ஆயத்தப்படுத்தினபோது, இஸ்ரவேலின் ராஜாவாகிய யோராமும், யூதாவின் ராஜாவாகிய அகசியாவும் அவனவன் தன் தன் இரதத்தில் ஏறி யெகூவுக்கு நேராகப் புறப்பட்டு, யெஸ்ரயேலியனாகிய நாபோத்தின் நிலத்திலே அவனுக்கு எதிர்ப்ப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யோராம்: இரதத்தை ஆயத்தப்படுத்து என்றான்; அவனுடைய இரத்ததை ஆயத்தப்படுத்தினபோது, இஸ்ரவேலின் ராஜாவாகிய யோராமும், யூதாவின் ராஜாவாகிய அகசியாவும் அவனவன் தன் தன் இரதத்தில் ஏறி யெகூவுக்கு நேராகப் புறப்பட்டு, யெஸ்ரயேலியனாகிய நாபோத்தின் நிலத்திலே அவனுக்கு எதிர்ப்பட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ராம் யெகூவைக் கண்டவுடனே: யெகூவே, சமாதானமா என்றான். அதற்கு யெகூ: உன் தாயாகிய யேசபேலின் வேசித்தனங்களும் அவளுடைய பில்லி சூனியங்களும், இத்தனை ஏராளமாயிருக்கையில் சமாதானம் ஏது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ராம் யெகூவைக் கண்டவுடனே: யெகூவே, சமாதானமா என்றான். அதற்கு யெகூ: உன் தாயாகிய யேசபேலின் வேசித்தனங்களும் அவளுடைய பில்லி சூனியங்களும், இத்தனை ஏராளமாயிருக்கையில் சமாதானம் ஏது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யோராம் தன் இரதத்தைத் திருப்பிக்கொண்டு ஓடிப்போய், அகசியாவை நோக்கி: அகசியாவே, இது சதி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கூ தன் கையால் வில்லை நாணேற்றி, அம்பு யோராமுடைய நெஞ்சில் உருவிப் புறப்படத்தக்கதாய், அவனை அவன் புயங்களின் நடுவே எய்தான்; அதினால் அவன் தன் இரதத்திலே சுருண்டு விழு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கூ தன் கையால் வில்லை நாணேற்றி, அம்பு யோராமுடைய நெஞ்சில் உருவிப் புறப்படத்தக்கதாய், அவனை அவன் புயங்களின் நடுவே எய்தான்; அதினால் அவன் தன் இரதத்திலே சுருண்டு விழு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ெகூ, தன் சேனாபதியாகிய பித்காரை நோக்கி: அவனை எடுத்து, யெஸ்ரயேலியனாகிய நாபோத்தின் வயல்நிலத்தில் எறிந்து போடு; நானும் நீயும் ஒரு சோடாய் அவன் தகப்பனாகிய ஆகாபின் பிறகே குதிரை ஏறி வருகிறபோது, கர்த்தர் இந்த ஆக்கினையை அவன்மேல் சுமத்தினார் என்பதை நினைத்துக்கொ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ெகூ, தன் சேனாபதியாகிய பித்காரை நோக்கி: அவனை எடுத்து, யெஸ்ரயேலியனாகிய நாபோத்தின் வயல்நிலத்தில் எறிந்து போடு; நானும் நீயும் ஒரு சோடாய் அவன் தகப்பனாகிய ஆகாபின் பிறகே குதிரை ஏறி வருகிறபோது, கர்த்தர் இந்த ஆக்கினையை அவன்மேல் சுமத்தினார் என்பதை நினைத்துக்கொ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யெகூ, தன் சேனாபதியாகிய பித்காரை நோக்கி: அவனை எடுத்து, யெஸ்ரயேலியனாகிய நாபோத்தின் வயல்நிலத்தில் எறிந்து போடு; நானும் நீயும் ஒரு சோடாய் அவன் தகப்பனாகிய ஆகாபின் பிறகே குதிரை ஏறி வருகிறபோது, கர்த்தர் இந்த ஆக்கினையை அவன்மேல் சுமத்தினார் என்பதை நினைத்துக்கொ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ேற்று நாபோத்தின் இரத்தத்தையும், அவன் குமாரரின் இரத்தத்தையும் கண்டேன் அல்லவா என்றும், இந்த நிலத்தில்; உனக்கு நீதியைச் சரிக்கட்டுவேன் என்றும் அப்பொழுது கர்த்தர் சொன்னாரே; இப்போதும் அவனை எடுத்து, கர்த்தருடைய வார்த்தையின்படியே இந்த நிலத்தில் எறிந்துபோடு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ேற்று நாபோத்தின் இரத்தத்தையும், அவன் குமாரரின் இரத்தத்தையும் கண்டேன் அல்லவா என்றும், இந்த நிலத்தில்; உனக்கு நீதியைச் சரிக்கட்டுவேன் என்றும் அப்பொழுது கர்த்தர் சொன்னாரே; இப்போதும் அவனை எடுத்து, கர்த்தருடைய வார்த்தையின்படியே இந்த நிலத்தில் எறிந்துபோடு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ேற்று நாபோத்தின் இரத்தத்தையும், அவன் குமாரரின் இரத்தத்தையும் கண்டேன் அல்லவா என்றும், இந்த நிலத்தில்; உனக்கு நீதியைச் சரிக்கட்டுவேன் என்றும் அப்பொழுது கர்த்தர் சொன்னாரே; இப்போதும் அவனை எடுத்து, கர்த்தருடைய வார்த்தையின்படியே இந்த நிலத்தில் எறிந்துபோடு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ை யூதாவின் ராஜாவாகிய அகசியா கண்டு, தோட்டத்தின் வீட்டுவழியாய் ஓடிப்போனான்; யெகூ அவனைப் பின் தொடர்ந்து: அவனையும் இரதத்திலே வெட்டிப்போடுங்கள் என்றான்; அவர்கள் இப்லேயாம் கிட்ட இருக்கிற கூர்மலையின் மேல் ஏறுகிற வழியிலே அப்படிச் செய்தார்கள்; அவன் மெகிதோவுக்கு ஓடிப்போய் அங்கே செத்துப் போ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ை யூதாவின் ராஜாவாகிய அகசியா கண்டு, தோட்டத்தின் வீட்டுவழியாய் ஓடிப்போனான்; யெகூ அவனைப் பின் தொடர்ந்து: அவனையும் இரதத்திலே வெட்டிப்போடுங்கள் என்றான்; அவர்கள் இப்லேயாம் கிட்ட இருக்கிற கூர்மலையின் மேல் ஏறுகிற வழியிலே அப்படிச் செய்தார்கள்; அவன் மெகிதோவுக்கு ஓடிப்போய் அங்கே செத்துப் போ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ை யூதாவின் ராஜாவாகிய அகசியா கண்டு, தோட்டத்தின் வீட்டுவழியாய் ஓடிப்போனான்; யெகூ அவனைப் பின் தொடர்ந்து: அவனையும் இரதத்திலே வெட்டிப்போடுங்கள் என்றான்; அவர்கள் இப்லேயாம் கிட்ட இருக்கிற கூர்மலையின் மேல் ஏறுகிற வழியிலே அப்படிச் செய்தார்கள்; அவன் மெகிதோவுக்கு ஓடிப்போய் அங்கே செத்துப் போ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ுடைய ஊழியக்காரர் அவனை இரதத்தின்மேல் எருசலேமுக்குக் கொண்டுபோய், அவனைத் தாவீதின் நகரத்தில் அவன் பிதாக்களோடு அவனுடைய கல்லறையிலே அடக்கம்பண்ணின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ுடைய ஊழியக்காரர் அவனை இரதத்தின்மேல் எருசலேமுக்குக் கொண்டுபோய், அவனைத் தாவீதின் நகரத்தில் அவன் பிதாக்களோடு அவனுடைய கல்லறையிலே அடக்கம்பண்ணி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அகசியா, ஆகாபுடைய குமாரனாகிய யோராமின் பதினோராம் வருஷத்தில் யூதாவின்மேல் ராஜாவா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ெகூ யெஸ்ரயேலுக்கு வந்தான்; அதை யேசபேல் கேட்டபோது, தன் கண்களுக்கு மையிட்டு, தன் தலையைச் சிங்காரித்துக்கொண்டு, ஜன்னல்வழியாய் எட்டிப்பார்த்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ெகூ யெஸ்ரயேலுக்கு வந்தான்; அதை யேசபேல் கேட்டபோது, தன் கண்களுக்கு மையிட்டு, தன் தலையைச் சிங்காரித்துக்கொண்டு, ஜன்னல்வழியாய் எட்டிப்பார்த்த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ெகூ ஒலிமுகவாசலில் வந்தபோது, அவள்: தன் ஆண்டவனைக் கொன்ற சிம்ரி ேமம் அடைந்தானா என்றா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ெகூ ஒலிமுகவாசலில் வந்தபோது, அவள்: தன் ஆண்டவனைக் கொன்ற சிம்ரி ேமம் அடைந்தானா என்றா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 தன் முகத்தை அந்த ஜன்னலுக்கு நேராக ஏறெடுத்து: என் பட்சத்தில் இருக்கிறது யார்? யார்? என்று கேட்டதற்கு, இரண்டு மூன்று பிரதானிகள் அவனை எட்டிப்பார்த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 தன் முகத்தை அந்த ஜன்னலுக்கு நேராக ஏறெடுத்து: என் பட்சத்தில் இருக்கிறது யார்? யார்? என்று கேட்டதற்கு, இரண்டு மூன்று பிரதானிகள் அவனை எட்டிப்பார்த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அவன்: அவளைக் கீழே தள்ளுங்கள் என்றான்; அப்படியே அவளைக் கீழே தள்ளினதினால், அவளுடைய இரத்தம் சுவரிலும் குதிரைகளிலும் தெறித்தது; அவன் அவளை மிதித்துக் கொண்டு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அவன்: அவளைக் கீழே தள்ளுங்கள் என்றான்; அப்படியே அவளைக் கீழே தள்ளினதினால், அவளுடைய இரத்தம் சுவரிலும் குதிரைகளிலும் தெறித்தது; அவன் அவளை மிதித்துக் கொண்டு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ள்ளேபோய், புசித்துக் குடித்தபின்பு: நீங்கள் போய் சபிக்கப்பட்ட அந்த ஸ்திரீயைப் பார்த்து, அவளை அடக்கம்பண்ணுங்கள்; அவள் ஒரு ராஜகுமாரத்தி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ள்ளேபோய், புசித்துக் குடித்தபின்பு: நீங்கள் போய் சபிக்கப்பட்ட அந்த ஸ்திரீயைப் பார்த்து, அவளை அடக்கம்பண்ணுங்கள்; அவள் ஒரு ராஜகுமாரத்தி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அவளை அடக்கம்பண்ணப் போகிறபோது, அவளுடைய தலையோட்டையும் கால்களையும் உள்ளங்கைகளையுமே அல்லாமல் வேறொன்றையும் காணவில்லை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அவர்கள் திரும்பவந்து அவனுக்கு அறிவித்தார்கள்; அப்பொழுது அவன்: இது கர்த்தர் திஸ்பியனாகிய எலியா என்னும் தம்முடைய ஊழியக்காரனைக் கொண்டு சொன்ன வார்த்தை; யெஸ்ரயேலின் நிலத்திலே நாய்கள் யேசபேலின் மாம்சத்தைத் தின்னும் என்றும்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 அவர்கள் திரும்பவந்து அவனுக்கு அறிவித்தார்கள்; அப்பொழுது அவன்: இது கர்த்தர் திஸ்பியனாகிய எலியா என்னும் தம்முடைய ஊழியக்காரனைக் கொண்டு சொன்ன வார்த்தை; யெஸ்ரயேலின் நிலத்திலே நாய்கள் யேசபேலின் மாம்சத்தைத் தின்னும் என்றும்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ன்னது யேசபேலென்று சொல்லக் கூடாதபடிக்கு, யேசபேலின் பிரேதம் யெஸ்ரயேலின் நிலத்திலே வயல்வெளியின்மேல் போடும் எருவைப்போல் ஆகும் என்றும் சொன்னாரே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ன்னது யேசபேலென்று சொல்லக் கூடாதபடிக்கு, யேசபேலின் பிரேதம் யெஸ்ரயேலின் நிலத்திலே வயல்வெளியின்மேல் போடும் எருவைப்போல் ஆகும் என்றும் சொன்னாரே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ంతట ప్రవక్తయగు ఎలీషా ప్రవక్తల శిష్యులలో ఒకనిని పిలువనంపించి అతనితో ఇట్లనెనునీవు నడ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ిగించుకొని యీ తైలపుగిన్నె చేత పట్టుకొని రామో త్గిలాదునకు 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చ్చట ప్రవేశించినప్పుడు నింషీకి పుట్టిన యెహోషాపాతు కుమారుడైన యెహూ యెక్కడ నున్నాడని తెలి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ని దర్శించి, అతని సహోదరుల మధ్యనుండి అతనిని చాటుగా రప్పించి, లోపలి గదిలోకి అతనిని పిలుచుకొని 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తైలపుగిన్నె తీసికొని అతని తలమీద తైలము పోసినేను నిన్ను ఇశ్రాయేలుమీద పట్టాభిషిక్తునిగా చేసితి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సెలవిచ్చుచున్నాడని అతనితో చెప్పి, ఆలస్యము చేయక తలుపుతీసి పారి పొ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¸°వనుడైన ఆ ప్రవక్త పోవలెనని బయలుదేరి రామోత్గిలాదునకు వచ్చునప్పటికి సైన్యాధిపతులు కూర్చ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అప్పుడతడు అధిపతీ, నీకొక సమాచారము తెచ్చితినని చెప్పగా యెహూయిందరిలో అది ఎవరిని గూర్చినదని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అధిపతీ నిన్ను గూర్చినదే యనెను; అందుకు యెహూ లేచి యింటిలో ప్రవేశిం 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అప్పుడు ఆ ¸°వనుడు అతని తలమీద తైలము పోసి అతనితో ఇట్లనెనుఇశ్రాయేలు దేవుడ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నదేమనగాయెహోవా జనులైన ఇశ్రాయేలు వారిమీద నేను నిన్ను పట్టాభిషిక్తునిగా చ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కాబట్టి నా సేవకులైన ప్రవక్తలను హతము చేసినదానిని బట్టియు, యెహోవా సేవకులందరిని హతము చేసిన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ట్టియు,యెజెబెలునకు ప్రతికారము చేయునట్లు నీవు నీ యజమానుడైన అహాబు సంతతివారిని హతము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అహాబు సంతతివారందరును నశింతురు; అల్పులలోనేమి ఘనులలోనేమి అహాబు సంతతిలో ఏ పురుషుడును ఉండ క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రిని నిర్మూలము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నెబాతు కుమారు డైన యరొబాము కుటుంబికులను అహీయా కుమారుడైన బయెషా కుటుంబికులను నేను అప్పగించి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హాబు కుటుంబికులను నేను అప్పగిం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​యెజెబెలు పాతి పెట్టబడక యెజ్రెయేలు భూభాగమందు కుక్కలచేత తినివేయబడును. ఆ ¸°వనుడు ఈ మాటలు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ుపుతీసి పార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యెహూ బయలుదేరి తన యజమానుని సేవకులయొద్దకు రాగా ఒకడుఏమి సంభ వించినది? ఆ వెఱ్ఱివాడు నీ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న హేతువేమని అతని నడుగగా, అతడువానిని వాని మాటలు మీరెరిగెయున్నార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​కాబట్టి వారు అదంతయు వట్టిది; జరిగినదానిని మాకు తెలియజెప్పుమనగా అతడిట్లనెనునేన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మీద పట్టాభిషిక్తునిగా చేయు చున్నానని యెహోవా సెలవిచ్చుచున్నాడని అతడు నా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ంతట వారు అతివేగిరముగా తమ తమ వస్త్రములను పట్టుకొని మెట్లమీద అతని క్రింద పరచి బాకా ఊదించియెహ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ైయున్నాడని చాట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ఈ ప్రకారము నింషీకి పుట్టిన యెహోషాపాతు కుమారుడైన యెహూ యెహోరాముమీద కుట్రచేసెను. అప్పుడు యెహోరా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వారందరును సిరియా రాజైన హజాయేలును ఎదిరించుటకై రామో త్గిలాదు దగ్గర కావలి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అయితే యెహోరాము సిరియా రాజైన హజాయేలుతో యుద్ధము చేయుచుండగా సిరియనులవలన తాను పొందిన గాయములను బ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 కొనుటకై యెజ్రెయేలు ఊరికి తిరిగి వచ్చియుండెను. అంతట యెహూనీకనుకూలమైతే ఈ సంగతి తెలియ బడకుండ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 పట్టణములోనుండి యెవనినైనను యెజ్రెయేలు ఊరికి తప్పించుకొని పోనియ్యకుమని ఆజ్ఞ ఇ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​రథముయెక్కి, యెజ్రెయేలు ఊరిలో యెహో రాము మంచము పట్టియుండగా అచ్చటికి పోయెను మరియు యూదా రాజ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హజ్యా యెహోరామును దర్శించుటకై అచ్చటికి వచ్చ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యెజ్రెయేలు గోపురముమీద కావలివాడు నిలిచి యుండి, యెహూతో కలిసి వచ్చుచున్న సైన్యమును చూచిసైన్యమొక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కనబడుచున్నదని తెలియజెప్పగా యెహోరాము ఒక రౌతును పిలిచివారిని ఎదుర్కొనబోయిసమా ధాన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చున్నారా అని అడుగుమని చెప్పి, పంపుమని వానితో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కాబట్టి యొకడు గుఱ్ఱ మెక్కిపోయి అతనిని ఎదుర్కొనిసమాధానముగా వచ్చుచున్నారా? అని అడుగుమని 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పంపెననగా యెహూసమాధానముతో నీకేమి పని? నీవు నా వెనుకకు తిరిగిరమ్మని వానితో చెప్పగా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వలివాడుపంపబడినవాడు వారిని కలిసికొనెను గాని తిరిగి రాక నిలిచెనని సమాచారము తెలి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రాజు రెండవ రౌతును పంపగా వాడు వారియొద్దకు వచ్చిసమాధానముగా వచ్చుచున్నారా? అని అడుగుమని రాజు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ెననగా యెహూసమధానముతో నీకేమి పని? నా వెనుకకు తిరిగి రమ్మని వా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అప్పుడు కావలి వాడువీడును వారిని కలిసికొని తిరిగిరాక నిలిచెను మరియు అతడు వెఱ్ఱి తోలడ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లుచున్నాడు గనుక అది నింషీకుమారుడైన యెహూ తోలడమువలెనే యున్న 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రథము సిద్ధము చేయుమని యెహోరాము సెల వియ్యగా వారు అతని రథము సిద్ధముచేసిరి. అప్పుడు ఇశ్రాయేలురాజ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రామును యూదారాజైన అహజ్యాయును తమ తమ రథములనెక్కి యెహూను కలియబోయి యెజ్రెయేలీయుడైన నాబోతు భూభాగ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ని ఎదుర్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అంతట యెహోరాముయెహూను చూచియెహూ సమాధానమా? అని అడు గగా యెహూనీ తల్లియైన యెజెబెలు జారత్వమ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ల్లంగి తనములును ఇంత యపరిమితమై యుండగా సమా ధాన మెక్కడనుండి వచ్చు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యెహోరాము రథము త్రిప్పి అహజ్యా, ద్రోహము జరుగుచున్నదని అహజ్యాతో చెప్పి పార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అప్పుడు యెహూ తన బలముకొలది విల్లు ఎక్కు పెట్టి యెహోరామును భుజ ములమధ్య కొట్టగా బాణమ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ండెగుండ దూసి పోయెను గనుక అతడు తన రథమునందే యొర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కాగా యెహూ తన అధిపతియైన బిద్కరును పిలిచి యిట్లనెను అతని ఎత్తి యెజ్రెయేలీయుడైన నాబోతు భూభాగ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వేయుము; మనమిద్దరమును అతని తండ్రియైన అహాబు వెనుక గుఱ్ఱములెక్కి వచ్చినప్పుడు యెహోవా అతనిమీద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క్షమోపిన సంగతి జ్ఞాపకము చేసి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ప్పుడు యెహోవా సెలవిచ్చినదేమనగా నిశ్చయముగా నాబోతు రక్తమును వాని కుమారుల రక్తమును నిన్నటి దిన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చూచితిని గనుక ఈ భూభాగమందు నేను దానికి ప్రతికారము చేయుదును; ఇదే యెహోవా వాక్కు. కాబట్ట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మాట చొప్పున అతని ఎత్తి యీ భూభాగమందు పడవేయుమ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యూదారాజైన అహజ్యా జరిగిన దాని చూచి వనములోని నగరి మార్గముగా పారిపోయెను; అయినను యెహూ అతని తరిమ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థమునందు అతని హతముచేయుడని ఆజ్ఞ ఇచ్చెను గనుక వారు ఇబ్లెయాము దగ్గరనున్న గూరునకు పోవు మార్గమంద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ట్టగా అతడు మెగిద్దోకు పారిపోయి అచ్చట మరణ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ప్పుడు అతని సేవకులు అతనిని రథముమీద వేసి యెరూషలేమునకు తీసికొని పోయి దావీదు పురమందు అతని పితర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 ధిలో అతని పాతి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హజ్యా అహాబు కుమారుడైన యెహోరాము ఏలు బడిలో పదకొండవ సంవత్సరమందు యూదాను ఏల నారంభ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యెహూ యెజ్రెయేలు ఊరికి వచ్చిన సంగతి యెజె బెలునకు వినబడెను గనుక ఆమె తన ముఖమునకు రంగు పూ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రోభూషణములు ధరించుకొని కిటికీలోనుండి కనిపెట్టి చూచ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యెహూ గుమ్మముద్వారా ప్రవేశించెను. ఆమె అతనిని చూచినీ యజమానుని చంపినవాడా, జిమీ వంటివాడా,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ధానముగా వచ్చుచున్నావా అని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​అతడు తలయెత్తి కిటికీ తట్టు చూచినా పక్షమందున్న వారెవరని అడుగగా ఇద్దరు ముగ్గురు పరిచారక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ైనుండి తొంగిచ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దీనిని క్రింద పడద్రోయుడని అతడు చెప్పగా వారు దానిని క్రిందికి పడద్రోసినందున దాని రక్తములో కొ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ోడమీదను గుఱ్ఱములమీదను చిందెను. మరియు గుఱ్ఱ ములచేత అతడు దానిని త్రొక్క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​అతడు లోపల ప్రవేశించి అన్నపానములు చేసిన తరువాతఆ శాపగ్రస్తు రాలు రాజకుమార్తె గనుక మీరు వెళ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కనుగొనిపాతిపెట్టుడని ఆజ్ఞ ఇయ్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వారు దానిని పాతిపెట్ట బోయిరి; అయితే దాని కపాలమును పాదములును అర చేతులును తప్ప మరి ఏమియు కన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వారు తిరిగి వచ్చి అతనితో ఆ సంగతి తెలియజెప్పగా అతడిట్లనెనుఇది యెజెబెలని యెవరును గుర్తుపట్టలేక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జ్రెయేలు భూభాగమందు కుక్కలు యెజెబెలు మాంసమును తి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యెజెబెలుయొక్క కళేబరము యెజ్రెయేలు భూభాగ మందున్న పెంటవలె నుండును అని తన సేవకుడును తిష్బీ యుడున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ీయాద్వారా యెహోవా సెలవిచ్చిన మాట చొప్పున యిది జర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2026-10-20T06:11:49Z</dcterms:created>
  <dcterms:modified xsi:type="dcterms:W3CDTF">2026-10-20T06:11:49Z</dcterms:modified>
  <dc:title>2 రాజులు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