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நான் கர்த்தர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பெத்பெயோருக்கு எதிரான பள்ளத்தாக்கில் தங்கியிருந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பட்டணங்களிலுள்ள ஆஸ்தியையும் சகல மிருகஜீவன்களையும் நமக்கென்று கொள்ளையிட்ட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பட்டணங்களிலுள்ள ஆஸ்தியையும் சகல மிருகஜீவன்களையும் நமக்கென்று கொள்ளையிட்ட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தோனியர் எர்மோனைச் சீரியோன் என்கிறார்கள்; எமோரியரோ அதைச் சேனீர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ுக்குக் கீலேயாத்தைக் கொடுத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க்குப் பயப்படீர்களாக; உங்கள் தேவனாகிய கர்த்தர் தாமே உங்களுக்காக யுத்தம்பண்ணுவார் என்ற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এরপর আমার বিশেষ কিছু করার জন্য আমি প্রভুর কাছে প্রার্থনা করেছিলাম| আমি বল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প্রভু আমার মনিব, আমি তোমার সেবক| আমি জানি য়ে তুমি তোমার চমত্কারিত্বের এবং শক্তির সামান্য অংশ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দেখিয়েছ| তুমি য়ে মহত্‌ এবং শক্তি সম্পন্ন কাজ করেছ, তেমন কাজ করতে পারে এমন কোনো ঈশ্বর স্বর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পৃথিবীত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ৃপা করে আমাকে যর্দন নদী পার হতে এবং সেই উত্তম দেশ প্রত্যক্ষ করতে দাও| আমাকে সুন্দর পার্বত্য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লিবানোন দর্শন করতে দাও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রা ফিরেছিলাম এবং বাশনের রাস্তা ধরে গিয়েছিলাম| ইদ্রিযীতে বাশনের রাজা ওগ এবং তার সমস্ত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বিরুদ্ধে যুদ্ধ করার জন্য বেরিয়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কিন্তু তোমাদের জন্য প্রভু আমার ওপরে ক্ষুব্ধ হয়েছিলেন| তিনি আমার কথা শুনতে অস্বীক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কে বলেছিলেন, ‘এটাই যথেষ্ট! এই প্রসঙ্গে আর কোনো কথা বো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কে বলেছিলেন, ‘ওগ সম্পর্কে ভীত হয়ো না| আমি স্থির করেছি য়ে তাকে আমি তোমাদের কাছে সমর্প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তার সমস্ত লোকদের এবং তার দেশ আমি তোমাদের দেব| হিষ্বোনে যিনি শাসনকার্য় চালাতেন সেই ইমোরীয়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হোনকে তোমরা য়েভাবে পরাজিত করেছিলে, ঠিক সেই ভাবেই তোমরা একেও পরাজিত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িস্গা পর্বতের সর্বোচ্চ শিখরে যাও| এর পশ্চিম দিক, উত্তর দিক, দক্ষিণ দিক এবং পূর্ব দিক প্রত্য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 তুমি এই সব চোখে দেখতে পাবে, কিন্তু কখনই যর্দন নদী অতিক্রম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সেই কারণে প্রভু আমাদের ঈশ্বর বাশনের রাজা ওগকে পরাজিত করতে সাহায্য করেছিলেন| আমরা তাকে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দের পরাজিত করেছিলাম| তাদের আর কেউই বাকী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ুমি অবশ্যই যিহোশূয়কে নির্দেশ দেবে| তুমি অবশ্যই তাকে উত্সাহিত করবে এবং তাকে সবল করবে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র্দন নদী অতিক্রম করার কাজে যিহোশূয় লোকদের নেতৃত্ব দেবে| তুমি কেবল দেশটি দেখতে পাবে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ূয় তাদের ঐ দেশে নিয়ে যাবে| সে তাদের ঐ দেশটির অধিগ্রহণে এবং সেখানে বাস করতে সাহায্য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ময় ওগের অধিকারে য়ে সমস্ত শহর ছিল তার সবগুলোই আমরা অধিকার করেছিলাম| ওগের লোক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সব শহরগুলোই অধিকার করেছিলাম| এর মধ্যে ছিল বাশনের রাজা ওগের রাজ্য়, অর্গোব নামক অঞ্চলের 60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সেই কারণে, বৈত্‌-পিযোরের অপর দিকের উপত্যকাতেই আমরা থেক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মস্ত শহরগুলো খুবই শক্তিশালী ছিল| তাদের দেওয়ালগুলি উঁচু, দরজা এবং দরজার ওপরে খিল ছিল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| সেখানে আরও বহু এমন শহর ছিল য়েগুলোর কোনো প্রাচীর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িষ্বোনের রাজা সীহোনের শহরগুলিকে আমরা য়েভাবে ধ্বংস করেছিলাম, সেভাবেই এদেরও ধ্বংস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শহরকে এবং সেখানে বসবাসকারী সমস্ত লোকদের এমনকি সমস্ত স্ত্রীলোকদের এবং শিশুদের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ূর্ণভাবে ধ্বংস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ঐ সমস্ত শহরের সমস্ত গোরু এবং সমস্ত মূল্য়বান দ্রব্যসামগ্রী আমরা নিজেদের জন্য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সেই প্রকারে, আমরা দুজন ইমোরীয় রাজার কাছ থেকে তাদের দেশ অধিগ্রহণ করেছিলাম| যর্দন নদীর পূর্ব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ণোন উপত্যকা থেকে মাউন্ট হর্মোণ পর্বত পর্য়ন্ত দেশ আমরা অধিগ্রহণ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সীদোনের লোকরা হর্মোণ পর্বতকে বলে সিরিযোন, কিন্তু ইমোরীয়রা এটিকে বলতো সনী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উঁচু সমতলভূমির সমস্ত শহরগুলোকে এবং গিলিয়দ অধিগ্রহণ করেছিলাম| বাশনের সমস্ত অঞ্চল, সল্খ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্রিযী পর্য়ন্ত সমস্ত আমরা অধিকার করেছিলাম| সল্খা এবং ইদ্রিযী বাশনের রাজা ওগ-এর রাজ্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র্ভুক্ত ছিল|”(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বশিষ্ট রফাযীয়দের মধ্যে কেবলমাত্র বাশনের রাজা ওগ ছিলেন| ওগ-এর খাট ছিল লোহা দিয়ে তৈরী| এটি 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ুটেরও বেশী লম্বা এবং 6 ফুট চওড়া ছিল| খাটটি এখনও রব্বা শহরে আছে, যেখানে অম্মোন লোকরা বাস কর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সেই কারণে আমরা সেই দেশ আমাদের জন্য অধিকার করেছিলাম| রূবেণ এবং গাদের পরিবারগোষ্ঠীদের আ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অংশ বিশেষ দান করেছিলাম| অর্ণোন উপত্যকার আরোযার নামক জায়গা থেকে গিলিয়দের পার্বত্য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সমস্ত দেশ এবং এর অন্তর্গত সমস্ত শহর আমি তাদের প্রদান করেছিলাম| গিলিয়দের পার্বত্য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ধেক তারা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নঃশির পরিবারগোষ্ঠীর অর্ধেকাংশকে আমি গিলিয়দের অপর অর্ধেক এবং বাশনের সম্পূর্ণ অঞ্চল প্র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”(বাশন ছিল ওগের রাজ্য| বাশনের কিছু অংশকে বলা হতো অর্গোব| এটিকে রফাযীয় দেশও বলা হতো| মনঃ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যাযীর, অর্গোবের সমস্ত অঞ্চল অধিগ্রহণ করেছিল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গশূরীয লোকদের এবং মাখাথীয লোকদের সীমানা পর্য়ন্ত সেই অঞ্চল বিস্তৃত ছিল| সেই অঞ্চলটি যাযী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হিত হয়েছিল| সেই কারণে আজও লোকরা বাশনকে যাযীরের শহর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আমি মাখীরকে গিলিয়দ প্রদান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বং রূবেণের পরিবারগোষ্ঠীকে এবং গাদ-এর পরিবারগোষ্ঠীকে আমি সেই দেশ প্রদান করেছিলাম, য়েটি গিলিয়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হয়েছে| এই দেশটি অর্ণোন উপত্যকা থেকে য়ব্বোক নদী পর্য়ন্ত বিস্তৃত| উপত্যকাটির মধ্যাঞ্চল হল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মানা| য়ব্বোক নদীটি হল অম্মোনীয় লোকদের সীমা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রুভূমির কাছের যর্দন নদী ছিল তাদের পশ্চিম সীমানা| এই অঞ্চলের উত্তরে গালিল হ্রদ এবং দক্ষি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 মৃতের সমুদ্র (লবণ সমুদ্র)| এটি পূর্বদিকের পিস্গার পাহাড়গুলির নীচ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সেই সময়, আমি তোমাদের এই আদেশ দিয়েছিলাম; ‘প্রভু তোমাদের ঈশ্বর তোমাদের যর্দন নদীর পূর্বদিকের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বাস করার জন্য দিয়েছেন| কিন্তু এখন তোমাদের য়োদ্ধারা অবশ্যই তাদের অস্ত্র তুলে নেবে এবং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পরিবারগোষ্ঠীকে নদী অতিক্রম করার কাজে নেতৃত্ব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দের স্ত্রীরা, তোমাদের সন্তানরা এবং তোমাদের সমস্ত গবাদিপশু (আমি জানি তোমাদের অনেক গবাদিপ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) অবশ্যই এই শহরগুলিতে থাকবে, য়েটা আমি তোমাদের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অবশ্যই তোমাদের ইস্রায়েলীয় আত্মীযবর্গকে সাহায্য করবে, যতক্ষণ পর্য়ন্ত না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র্দন নদীর অপর পারে তাদের প্রভুর দেওয়া দেশ অধিগ্রহণ করে| প্রভু তাদের সেখানে শাস্তি দেওয়া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াহায্য করো, ঠিক য়েমন তিনি এখানে তোমাদের জন্য করেছিলেন| এরপর আমি তোমাদের য়ে দেশ দিয়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ফিরে আসতে পার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তখন আমি যিহোশূয়কে বলেছিলাম, ‘প্রভু তোমাদের ঈশ্বর এই দুজন রাজার কি দশা করেছেন সেটা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চক্ষে দেখেছ| তুমি য়ে রাজ্য়েই প্রবেশ করবে, সেখানেই ঈশ্বর এই একই ক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সকল দেশের রাজাদের ভয় পেও না, কারণ প্রভু তোমাদের ঈশ্বর তোমাদের জন্য যুদ্ধ করব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2026-10-20T03:12:03Z</dcterms:created>
  <dcterms:modified xsi:type="dcterms:W3CDTF">2026-10-20T03:12:03Z</dcterms:modified>
  <dc:title>দ্বিতীয় বিবরণ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