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அவன் வேறொருவனை நோக்கி: நீ பட்ட கடன் எவ்வளவு என்றான். அவன்: நூறு கலம் கோதுமை என்றான். அப்பொழுது அவன்: நீ உன் சீட்டைவாங்கி, எண்பது என்று எழுது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அவன் வேறொருவனை நோக்கி: நீ பட்ட கடன் எவ்வளவு என்றான். அவன்: நூறு கலம் கோதுமை என்றான். அப்பொழுது அவன்: நீ உன் சீட்டைவாங்கி, எண்பது என்று எழுது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ீதியுள்ள உக்கிராணக்காரன் புத்தியாய்ச் செய்தான் என்று எஜமான் கண்டு, அவனை மெச்சிக்கொண்டான். இவ்விதமாய் ஒளியின் பிள்ளைகளைப்பார்க்கிலும் இந்தப் பிரபஞ்சத்தின் பிள்ளைகள் தங்கள் சந்ததியில் அதிக புத்திமான்களாயி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ீதியுள்ள உக்கிராணக்காரன் புத்தியாய்ச் செய்தான் என்று எஜமான் கண்டு, அவனை மெச்சிக்கொண்டான். இவ்விதமாய் ஒளியின் பிள்ளைகளைப்பார்க்கிலும் இந்தப் பிரபஞ்சத்தின் பிள்ளைகள் தங்கள் சந்ததியில் அதிக புத்திமான்களாயி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ுக்குச் சொல்லுகிறேன், நீங்கள் மாளும்போது உங்களை நித்தியமான வீடுகளிலே ஏற்றுக்கொள்வாருண்டாகும்படி, அநீதியான உலகப்பொருளால் உங்களுக்குச் சிநேகிதரைச் சம்பாத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ுக்குச் சொல்லுகிறேன், நீங்கள் மாளும்போது உங்களை நித்தியமான வீடுகளிலே ஏற்றுக்கொள்வாருண்டாகும்படி, அநீதியான உலகப்பொருளால் உங்களுக்குச் சிநேகிதரைச் சம்பாதி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ஞ்சத்திலே உண்மையுள்ளவன் அநேகத்திலும் உண்மையுள்ளவனாயிருக்கிறான், கொஞ்சத்திலே அநீதியுள்ளவன் அநேகத்திலும் அநீதியுள்ளவனாயிரு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ஞ்சத்திலே உண்மையுள்ளவன் அநேகத்திலும் உண்மையுள்ளவனாயிருக்கிறான், கொஞ்சத்திலே அநீதியுள்ளவன் அநேகத்திலும் அநீதியுள்ளவனாய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ீதியான உலகப்பொருளைப்பற்றி நீங்கள் உண்மையாயிராவிட்டால், யார் உங்களை நம்பி உங்களிடத்தில் மெய்யான பொருளை ஒப்புவிப்பார்கள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ீதியான உலகப்பொருளைப்பற்றி நீங்கள் உண்மையாயிராவிட்டால், யார் உங்களை நம்பி உங்களிடத்தில் மெய்யான பொருளை ஒப்புவிப்பார்கள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றொருவனுடைய காரியத்தில் நீங்கள் உண்மையுள்ளவர்களாயிராவிட்டால், உங்களுக்கு யாதொன்றைச் சொந்தமாகக் கொடுப்பவர் யார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றொருவனுடைய காரியத்தில் நீங்கள் உண்மையுள்ளவர்களாயிராவிட்டால், உங்களுக்கு யாதொன்றைச் சொந்தமாகக் கொடுப்பவர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ஊழியக்காரனும் இரண்டு எஜமான்களுக்கு ஊழியஞ்செய்யக்கூடாது, ஒருவனைப் பகைத்து மற்றவனைச் சிநேகிப்பான், அல்லது ஒருவனைப் பற்றிக்கொண்டு மற்றவனை, அசட்டைபண்ணுவான். தேவனுக்கும் உலகப்பொருளுக்கும் ஊழியஞ்செய்ய உங்களாலே கூடாது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ஊழியக்காரனும் இரண்டு எஜமான்களுக்கு ஊழியஞ்செய்யக்கூடாது, ஒருவனைப் பகைத்து மற்றவனைச் சிநேகிப்பான், அல்லது ஒருவனைப் பற்றிக்கொண்டு மற்றவனை, அசட்டைபண்ணுவான். தேவனுக்கும் உலகப்பொருளுக்கும் ஊழியஞ்செய்ய உங்களாலே கூடாத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களையெல்லாம் பொருளாசைக்காரராகிய பரிசேயரும் கேட்டு, அவரைப் பரியாசம்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மனுஷர்முன்பாக உங்களை நீதிமான்களாகக் காட்டுகிறீர்கள், தேவனோ உங்கள் இருதயங்களை அறிந்திருக்கிறார்; மனுஷருக்குள்ளே மேன்மையாக எண்ணப்படுகிறது தேவனுக்கு முன்பாக அருவருப்ப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மனுஷர்முன்பாக உங்களை நீதிமான்களாகக் காட்டுகிறீர்கள், தேவனோ உங்கள் இருதயங்களை அறிந்திருக்கிறார்; மனுஷருக்குள்ளே மேன்மையாக எண்ணப்படுகிறது தேவனுக்கு முன்பாக அருவருப்ப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மும் தீர்க்தரிசன வாக்கியங்களும் யோவான்வரைக்கும் வழங்கிவந்தது; அதுமுதல் தேவனுடைய ராஜ்யம் சுவிசேஷமாய் அறிவிக்கப்பட்டுவருகிறது, யாவரும் பலவந்தமாய் அதில் பிரவேசி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மும் தீர்க்தரிசன வாக்கியங்களும் யோவான்வரைக்கும் வழங்கிவந்தது; அதுமுதல் தேவனுடைய ராஜ்யம் சுவிசேஷமாய் அறிவிக்கப்பட்டுவருகிறது, யாவரும் பலவந்தமாய் அதில் பிரவேசி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மும் தீர்க்தரிசன வாக்கியங்களும் யோவான்வரைக்கும் வழங்கிவந்தது; அதுமுதல் தேவனுடைய ராஜ்யம் சுவிசேஷமாய் அறிவிக்கப்பட்டுவருகிறது, யாவரும் பலவந்தமாய் அதில் பிரவேசி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ேதத்தில் ஒரு எழுத்தின் உறுப்பு அவமாய்ப் போவதைப்பார்க்கிலும், வானமும் பூமியும் ஒழிந்துபோவது எளித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மனைவியைத் தள்ளிவிட்டு, வேறொருத்தியை விவாகம்பண்ணுகிறவன் விபசாரஞ்செய்கிறான், புருஷனாலே தள்ளப்பட்டவளை விவாகம்பண்ணுகிறவனும் விபசாரஞ்செய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மனைவியைத் தள்ளிவிட்டு, வேறொருத்தியை விவாகம்பண்ணுகிறவன் விபசாரஞ்செய்கிறான், புருஷனாலே தள்ளப்பட்டவளை விவாகம்பண்ணுகிறவனும் விபசாரஞ்செய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சுவரியமுள்ள ஒரு மனுஷன் இருந்தான்; அவன் இரத்தாம்பரமும் விலையேறப்பெற்ற வஸ்திரமும் தரித்து, அநுதினமும் சம்பிரமமாய் வாழ்ந்துகொண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சுவரியமுள்ள ஒரு மனுஷன் இருந்தான்; அவன் இரத்தாம்பரமும் விலையேறப்பெற்ற வஸ்திரமும் தரித்து, அநுதினமும் சம்பிரமமாய் வாழ்ந்துகொண்ட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ாசரு என்னும் பேர்கொண்ட ஒரு தரித்திரனும் இருந்தான்; அவன் பருக்கள் நிறைந்தவனாய், அந்த ஐசுவரியவானுடைய வாசலருகே கிட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டைய மேஜையிலிருந்து விழுந் துணிக்கைகளாலே தன் பசியை ஆற்ற ஆசையாயிருந்தான்; நாய்கள் வந்து அவன் பருக்களை நக்க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டைய மேஜையிலிருந்து விழுந் துணிக்கைகளாலே தன் பசியை ஆற்ற ஆசையாயிருந்தான்; நாய்கள் வந்து அவன் பருக்களை நக்க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ரித்திரன் மரித்து, தேவதூதரால் ஆபிரகாமுடைய மடியிலே கொண்டுபோய் விடப்பட்டான்; ஐசுவரியவானும் மரித்து அடக்கம் பண்ணப்ப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ரித்திரன் மரித்து, தேவதூதரால் ஆபிரகாமுடைய மடியிலே கொண்டுபோய் விடப்பட்டான்; ஐசுவரியவானும் மரித்து அடக்கம் பண்ணப்ப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லே அவன் வேதனைப்படுகிறபோது, தன் கண்களை ஏறெடுத்து, தூரத்திலே ஆபிரகாமையும் அவன் மடியிலே லாசருவையும் கண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லே அவன் வேதனைப்படுகிறபோது, தன் கண்களை ஏறெடுத்து, தூரத்திலே ஆபிரகாமையும் அவன் மடியிலே லாசருவையும் கண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: தகப்பனாகிய ஆபிரகாமே, நீர் எனக்கு இரங்கி, லாசரு தன் விரலின் நுனியைத் தண்ணீரில் தோய்த்து, என் நாவைக் குளிரப்பண்ணும்படி அவனை அனுப்பவேண்டும்; இந்த அக்கினிஜுவாலையில் வேதனைப்படுகிறேனே என்று கூப்ப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: தகப்பனாகிய ஆபிரகாமே, நீர் எனக்கு இரங்கி, லாசரு தன் விரலின் நுனியைத் தண்ணீரில் தோய்த்து, என் நாவைக் குளிரப்பண்ணும்படி அவனை அனுப்பவேண்டும்; இந்த அக்கினிஜுவாலையில் வேதனைப்படுகிறேனே என்று கூப்ப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: தகப்பனாகிய ஆபிரகாமே, நீர் எனக்கு இரங்கி, லாசரு தன் விரலின் நுனியைத் தண்ணீரில் தோய்த்து, என் நாவைக் குளிரப்பண்ணும்படி அவனை அனுப்பவேண்டும்; இந்த அக்கினிஜுவாலையில் வேதனைப்படுகிறேனே என்று கூப்ப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ஆபிரகாம்: மகனே, நீ பூமியிலே உயிரோடிருக்குங் காலத்தில் உன் நன்மைகளை அனுபவித்தாய், லாசருவும் அப்படியே தீமைகளை அநுபவித்தான், அதை நினைத்துக்கொள்; இப்பொழுது அவன் தேற்றப்படுகிறான், நீயோ வேதனைப்படுகிற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ஆபிரகாம்: மகனே, நீ பூமியிலே உயிரோடிருக்குங் காலத்தில் உன் நன்மைகளை அனுபவித்தாய், லாசருவும் அப்படியே தீமைகளை அநுபவித்தான், அதை நினைத்துக்கொள்; இப்பொழுது அவன் தேற்றப்படுகிறான், நீயோ வேதனைப்படுகிற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ுவுமல்லாமல், இவ்விடத்திலிருந்து உங்களிடத்திற்குக் கடந்துபோகவும், அவ்விடத்திலிருந்து எங்களிடத்திற்குக் கடந்துவரவும் மனதுள்ளவர்களுக்குக் கூடாதபடிக்கு, எங்களுக்கும் உங்களுக்கும் நடுவே பெரும்பிளப்பு உண்டாக்கப்பட்டிக்கிறது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ுவுமல்லாமல், இவ்விடத்திலிருந்து உங்களிடத்திற்குக் கடந்துபோகவும், அவ்விடத்திலிருந்து எங்களிடத்திற்குக் கடந்துவரவும் மனதுள்ளவர்களுக்குக் கூடாதபடிக்கு, எங்களுக்கும் உங்களுக்கும் நடுவே பெரும்பிளப்பு உண்டாக்கப்பட்டிக்கிறத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: அப்படியானால், தகப்பனே, எனக்கு ஐந்து பேர் சகோதரருண்டு, அவர்களும் வேதனையுள்ள இந்த இடத்துக்கு வராதபடி, அவன் போய் அவர்களுக்குச் சாட்சியாக அறிவிக்கும் பொருட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அவனை என் தகப்பன் வீட்டுக்கு அனுப்பும்படி உம்மை வேண்டிக்கொள்ளுகிற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அவனை என் தகப்பன் வீட்டுக்கு அனுப்பும்படி உம்மை வேண்டிக்கொள்ளுகிறே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காம் அவனை நோக்கி: அவர்களுக்கு மோசேயும் தீர்க்கதரிசிகளும் உண்டு, அவர்களுக்கு அவர்கள் செவிகொடுக்கட்டும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அப்படியல்ல, தகப்பனாகிய ஆபிரகாமே, மரித்தோரிலிருந்து ஒருவன் அவர்களிடத்திற்குப் போனால் மனந்திரும்புவார்க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அப்படியல்ல, தகப்பனாகிய ஆபிரகாமே, மரித்தோரிலிருந்து ஒருவன் அவர்களிடத்திற்குப் போனால் மனந்திரும்புவார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அவர்கள் மோசேக்கும் தீர்க்கதரிசிகளுக்கும் செவிகொடாவிட்டால், மரித்தோரிலிருந்து ஒருவன் எழுந்துபோனாலும், நம்பமாட்டார்களென்று சொன்னான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அவர்கள் மோசேக்கும் தீர்க்கதரிசிகளுக்கும் செவிகொடாவிட்டால், மரித்தோரிலிருந்து ஒருவன் எழுந்துபோனாலும், நம்பமாட்டார்களென்று சொன்னா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 தம்முடைய சீஷர்களை நோக்கி: ஐசுவரியவானாகிய ஒரு மனுஷனுக்கு ஒரு உக்கிராணக்காரன் இருந்தான்; அவன் தன் எஜமானுடைய ஆஸ்திகளை அழித்துப்போடுகிறதாக எஜமானுக்கு அறிவிக்கப்ப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 தம்முடைய சீஷர்களை நோக்கி: ஐசுவரியவானாகிய ஒரு மனுஷனுக்கு ஒரு உக்கிராணக்காரன் இருந்தான்; அவன் தன் எஜமானுடைய ஆஸ்திகளை அழித்துப்போடுகிறதாக எஜமானுக்கு அறிவிக்கப்ப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ஜமான் அவனை வரவழைத்து: உன்னைக்குறித்து நான் இப்படிக் கேள்விப்படுகிறதென்ன? உன் உக்கிராணக் கணக்கை யொப்புவி, இனி நீ உக்கிராணக்காரனாயிருக்கக்கூடாது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ஜமான் அவனை வரவழைத்து: உன்னைக்குறித்து நான் இப்படிக் கேள்விப்படுகிறதென்ன? உன் உக்கிராணக் கணக்கை யொப்புவி, இனி நீ உக்கிராணக்காரனாயிருக்கக்கூடாது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உக்கிராணக்காரன்: நான் என்ன செய்வேன், என் எஜமான் உக்கிராண விசாரிப்பிலிருந்து என்னைத் தள்ளிப்போடுகிறானே; கொத்துகிறதற்கு எனக்குப் பெலனில்லை, இரக்கவும் வெட்கப்படு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உக்கிராணக்காரன்: நான் என்ன செய்வேன், என் எஜமான் உக்கிராண விசாரிப்பிலிருந்து என்னைத் தள்ளிப்போடுகிறானே; கொத்துகிறதற்கு எனக்குப் பெலனில்லை, இரக்கவும் வெட்கப்படு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ாண விசாரிப்பைவிட்டு நான் தள்ளப்படும்போது, என்னைத் தங்கள் வீடுகளில் ஏற்றுக்கொள்வார் உண்டாகும்படி செய்யவேண்டியது இன்னதென்று எனக்குத் தெரியவந்தது, என்று தனக்குள்ளே சொல்லிக்கொண்டு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ாண விசாரிப்பைவிட்டு நான் தள்ளப்படும்போது, என்னைத் தங்கள் வீடுகளில் ஏற்றுக்கொள்வார் உண்டாகும்படி செய்யவேண்டியது இன்னதென்று எனக்குத் தெரியவந்தது, என்று தனக்குள்ளே சொல்லிக்கொண்டு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எஜமானிடத்தில் கடன்பட்டவர்களை ஒவ்வொருவனாக வரவழைத்து: முதலாவது வந்தவனை நோக்கி: நீ என் எஜமானிடத்தில் பட்ட கடன் எவ்வளவு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எஜமானிடத்தில் கடன்பட்டவர்களை ஒவ்வொருவனாக வரவழைத்து: முதலாவது வந்தவனை நோக்கி: நீ என் எஜமானிடத்தில் பட்ட கடன் எவ்வளவு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: நூறுகுடம் எண்ணெய் என்றான். அப்பொழுது உக்கிராணக்காரன் அவனை நோக்கி: நீ உன் சீட்டை வாங்கி, உட்கார்ந்து, ஐம்பது என்று சீக்கிரமாய் எழுது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: நூறுகுடம் எண்ணெய் என்றான். அப்பொழுது உக்கிராணக்காரன் அவனை நோக்கி: நீ உன் சீட்டை வாங்கி, உட்கார்ந்து, ஐம்பது என்று சீக்கிரமாய் எழுது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6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রপর আর একজন লোককে সে বলল, ‘আর তুমি, তুমি কত ধার?’ সে বলল, ‘একশো মন গম৷’ সেই দেওযান তা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োমার রসিদটা দেখি, এটাতে আশি মন লেখ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মনিব তাঁর অসত্ দেওযানের প্রশংসা করলেন, কারণ সে বুদ্ধিমানের মত কাজ করেছিল৷ এ জগতের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মত লোকেদের সঙ্গে আচার আচরণে জ্যোতির সন্তানদের থেকে বেশী বিচক্ষণ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‘আমি তোমাদের বলছি, তোমাদের জাগতিক সম্পদ দিয়ে নিজেদের জন্য বন্ধু লাভ কর, য়েন যখন তা শেষ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, তখন তারা তোমাদের অনন্ত আবাসে স্বাগত জান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়ে সামান্য বিষয়ে বিশ্বস্ত হতে পারে, বড় ব্যাপারেও তাকে বিশ্বাস করা চলে৷ য়ে ছোটখাটো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িশ্বস্ত, সে বড় বড় বিষয়েও অবিশ্বস্ত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 জাগতিক সম্পদ সম্বন্ধে তুমি যদি বিশ্বস্ত না হও, তবে প্রকৃত সত্য সম্পদের বিষয়ে কে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পরের জিনিসের ব্যাপারে তোমাদের যদি বিশ্বাস করা না যায়, তবে তোমাদের যা নিজস্ব সম্পদ তাই বা 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দে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কোন দাস দুজন কর্তার দাসত্ব করতে পারে না, হয় সে একজনকে ঘৃণা করবে ও অন্যজনকে ভালবাসবে, অথ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ের অনুগত হয়ে অন্য জনকে তুচ্ছ করবে৷ তোমরা ঈশ্বর ও ধন-সম্পদ উভয়েরই দাসত্ব করতে পার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র্থলোভী ফরীশীরা যীশুর এই সব কথা শুনে যীশুকে ব্যঙ্গ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যীশু তাদের বললেন, ‘তোমরা সেই রকম লোক, যাঁরা লোকচক্ষে নিজেদের খুব ধার্মিক বলে জাহির করে থা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োমাদের অন্তরে কি আছে ঈশ্বর তা জানেন৷ মানুষের চোখে যা মহান, ঈশ্বরের দৃষ্টিতে তা ঘৃন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য়োহন বাপ্তাইজকের সময় পর্যন্ত বিধি-ব্যবস্থা ও ভাববাদীদের শিক্ষার প্রচলন ছিল৷ তারপ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রাজ্যের বিষয় সুসমাচার প্রচার করা শুরু হয়েছে৷ আর সেই রাজ্যে প্রবেশ করার জন্য সবাই প্রবল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ষ্টা 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বে বিধি-ব্যবস্থার এক বিন্দু বাদ পড়ার চেয়ে বরং আকাশ ও পৃথিবীর লোপ পাওযা সহজ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‘য়ে কেউ নিজের স্ত্রীর সঙ্গে বিবাহ বিচ্ছেদ করে অন্য কোন স্ত্রীলোককে বিয়ে করে, সে ব্যভিচার কর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য়ে সেই পরিত্যক্তা স্ত্রীকে বিয়ে করে সেও, ব্যভিচার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‘এক সময় একজন ধনী ব্যক্তি ছিল, সে বেগুনী রঙের কাপড় ও বহুমূল্য পোশাক পরত; আর প্রতিদিন বিলাসে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াত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ই দরজার সামনে লাসার নামে একজন ভিখারী পড়ে থাকত, যার সারা শরীর ঘায়ে ভরে গি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ই ধনী ব্যক্তির টেবিল থেকে টুকরো-টাকরা য়ে খাবার পড়ত তাই খেয়ে সে পেট ভরাবার আশায় থাকত, এমন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কুররা এসে তার ঘা চেটে দি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কদিন সেই গরীব ভিখারী মারা গেল, আর স্বর্গদূতেরা এসে তাকে নিয়ে গেল এবং সে অব্রাহামের কোলে স্থ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ল৷ সেই ধনী ব্যক্তি ও একদিন মারা গেল, আর তাকে সমাধি দেওযা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ই ধনী ব্যক্তি পাতালে নরকে খুব যন্ত্রণার মধ্যে কাটাতে থাকল৷ এই অবস্থায় সে মুখ তুলে তাক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ুদূরে অব্রাহামকে দেখতে পেল; আর অব্রাহামের কোলে সেই লাসারকে দেখতে প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েই ধনী ব্যক্তি তখন চিত্‌কার করে বলে উঠল, ‘হে পিতা, অব্রাহাম, আমার প্রতি দযা করুন, লাসারকে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 দিন, য়েন সে এখানে এসে ওর আঙ্গুলের ডগা জলে ডুবিয়ে আমার জিভ জুড়িয়ে দেয়, কারণ আমি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ের মধ্যে বড়ই কষ্ট পাচ্ছ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অব্রাহাম বললেন, ‘হে আমার বত্‌স, মনে করে দেখ, জীবনে সুখের সব কিছুই তুমি ভোগ করেছ আ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লাসার অনেক কষ্ট পেয়েছে৷ কিন্তু এখন এখানে সে সুখ পাচ্ছে আর তুমি কষ্ট পাচ্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ছাড়া তোমাদের ও আমাদের মাঝে এক মহাশূন্য স্থান আছে, যাতে ইচ্ছা থাকলেও কেউ এখানে থেকে পার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াছে য়েতে না পারে, আর ওখান থেকে পার হয়ে কেউ আমাদের কাছে আসতে না পা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ই ধনী ব্যক্তি তখন বলল, ‘তাহলে পিতা দযা করে লাসারকে আমার বাবার বাড়িতে পাঠিয়ে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়েন আমার য়ে পাঁচ ভাই সেখানে আছে, তাদের সে সাবধান করে দেয়, যাতে তারা এই যন্ত্রণার জায়গায়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অব্রাহাম বললেন, ‘মোশি ও অন্যান্য ভাববাদীরা তো তাদের জন্য আছেন, তাঁদের কথা তারা শুনু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ধনী লোকটি বলল, ‘না, না, পিতা অব্রাহাম মৃতদের মধ্য থেকে কেউ যদি তাদের কাছে যায়, তব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তাপ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অব্রাহাম তাকে বললেন, ‘তারা যদি মোশি ও ভাববাদীদের কথা না শোনে, তবে মৃতদের মধ্য থেকে উঠে গিয়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কেউ তাদের সঙ্গে কথা বলে তবু তারা তা শুন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যীশু তাঁর অনুগামীদের বললেন, ‘কোন একজন ধনী ব্যক্তির একজন দেওযান ছিল; আর এই দেওযান তার মনি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দ নষ্ট করছে বলে তার বিরুদ্ধে অভিযোগ উঠ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সেই ধনী ব্যক্তি ঐ দেওযানকে ডেকে বললেন, ‘তোমার বিষয়ে আমি এ কি শুনছি? তোমার কাজের হিসাব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, কারণ তুমি আর আমার দেওযান থাকতে পার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সেই দেওযান মনে মনে বলল, ‘এখন আমি কি করব? আমার মনিব তো আমাকে চাকরি থেকে বরখাস্ত করলেন৷ আমি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জুরের কাজ করে খাব তার ক্ষমতাও আমার নেই, আর ভিক্ষা করতেও আমার লজ্জা লাগ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দেওযানী পদ গেলেও লোকে যাতে তাদের বাড়িতে আমায় থাকতে দেয় সে জন্য আমায় কি করতে হবে তা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তার মনিবের কাছে যাঁরা ধারে জিনিস নিয়েছিল তাদের প্রত্যেককে সে ডেকে তাদের প্রথম জন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মার মনিবের কাছে তুমি কত ধার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 বলল, ‘একশো মন অলিভ তেল৷’ তখন সেই দেওযান তাকে বলল, ‘এই নাও তোমার হিসাবের কাগজটা, তাড়াতাড়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খ, পঞ্চাশ ম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2026-10-21T07:39:12Z</dcterms:created>
  <dcterms:modified xsi:type="dcterms:W3CDTF">2026-10-21T07:39:12Z</dcterms:modified>
  <dc:title>লূক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