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ங்கள் ஆண்டவராகிய கர்த்தாவே, உம்முடைய நாமம் பூமியெங்கும் எவ்வளவு மேன்மையுள்ளதாயிருக்கிறது! உம்முடைய மகத்துவத்தை வானங்களுக்கு மேலாக வைத்தீ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ங்கள் ஆண்டவராகிய கர்த்தாவே, உம்முடைய நாமம் பூமியெங்கும் எவ்வளவு மேன்மையுள்ளதாயிருக்கிறது! உம்முடைய மகத்துவத்தை வானங்களுக்கு மேலாக வைத்த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கைஞனையும் பழிகாரனையும் அடக்கிப்போட, தேவரீர் உம்முடைய சத்துருக்களினிமித்தம் குழந்தைகள் பாலகர் வாயினால் பெலன் உண்டுபண்ணின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கைஞனையும் பழிகாரனையும் அடக்கிப்போட, தேவரீர் உம்முடைய சத்துருக்களினிமித்தம் குழந்தைகள் பாலகர் வாயினால் பெலன் உண்டுபண்ணின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விரல்களின் கிரியையாகிய உம்முடைய வானங்களையும், நீர் ஸ்தாபித்த சந்திரனையும், நட்சத்திரங்களையும் நான் பார்க்கும்போ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விரல்களின் கிரியையாகிய உம்முடைய வானங்களையும், நீர் ஸ்தாபித்த சந்திரனையும், நட்சத்திரங்களையும் நான் பார்க்கும்போ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னை நீர் நினைக்கிறதற்கும், மனுஷகுமாரனை நீர் விசாரிக்கிறதற்கும் அவன் எம்மாத்திரம் என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னை நீர் நினைக்கிறதற்கும், மனுஷகுமாரனை நீர் விசாரிக்கிறதற்கும் அவன் எம்மாத்திரம் என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ர் அவனை தேவதூதரிலும் சற்று சிறியவனாக்கினீர்; மகிமையினாலும் கனத்தினாலும் அவனை முடிசூட்டின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ர் அவனை தேவதூதரிலும் சற்று சிறியவனாக்கினீர்; மகிமையினாலும் கனத்தினாலும் அவனை முடிசூட்டின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்முடைய கரத்தின் கிரியைகளின்மேல் நீர் அவனுக்கு ஆளுகைதந்து, சகலத்தையும் அவனுடைய பாதங்களுக்குக் கீழ்ப்படுத்தின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்முடைய கரத்தின் கிரியைகளின்மேல் நீர் அவனுக்கு ஆளுகைதந்து, சகலத்தையும் அவனுடைய பாதங்களுக்குக் கீழ்ப்படுத்தின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டுமாடுகளெல்லாவற்றையும், காட்டுமிருகங்களைய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ாயத்துப் பறவைகளையும், சமுத்திரத்து மச்சங்களையும், கடல்களில் சஞ்சரிக்கிறவைகளையும் அவனுடைய பாதங்களுக்குக் கீழ்ப்படுத்தினீ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் ஆண்டவராகிய கர்த்தாவே, உம்முடைய நாமம் பூமியெங்கும் எவ்வளவு மேன்மையுள்ளதா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 প্রভু আমাদের সদাপ্রভু, সারা পৃথিবীতে আপনার নামই সব থেকে মহিমান্বিত! আপনার নাম স্বর্গলোক জু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 প্রশংসা এনে দে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শিশু ও দুগ্ধপোষ্যদের মুখ থেকে আপনার প্রশংসা গীত বেরিয়ে আসে| আপনার শত্রুদের নীরব করে দেওয়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 ওদের মুখে এইসব শক্তিশালী গান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পনি নিজের হাত দিয়ে য়ে স্বর্গ সৃষ্টি করেছেন তার দিকে চেয়ে দেখি| আপনার সৃষ্টি করা চাঁদ এবং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ি এবং আমি বিস্মিত হ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লোকরা আপনার কাছে এত গুরুত্বপূর্ণ কেন? কেন আপনি তাদের কথা স্মরণ করেন? কেন লোকরা আপনার কাছে এ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ুরুত্বপূর্ণ? আপনি তাদের দিকে তাকিযেই বা দেখেন ক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মানুষ আপনার কাছে গুরুত্বপূর্ণ! আপনি মানুষকে প্রায় দেবতার মত করেই বানিয়েছেন| এবং গৌরব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মান দিয়ে আপনি মানুষকে মহিমান্বিত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পনি যা যা সৃষ্টি করেছেন তার দায়িত্ব আপনি মানুষের হাতেই দিয়েছেন| সব কিছুই আপনি মানুষ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ন্ত্রণে রেখ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মেষ, গবাদিপশু সহ অন্যান্য বন্য জন্তুদের ওপরে মানুষ কর্ত্তৃত্ব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কাশের পাখী ও জলের মাছের ওপর কর্ত্তৃত্ব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হে প্রভু আমাদের সদাপ্রভু, সমগ্র বিশ্বে আপনার নামই সব থেকে মহিমান্ব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2026-10-21T06:37:52Z</dcterms:created>
  <dcterms:modified xsi:type="dcterms:W3CDTF">2026-10-21T06:37:52Z</dcterms:modified>
  <dc:title>গীতসংহিতা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