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the Bethlehem manger-home,
Walking His dear form beside,
We to Calvary's mount have come,
Where our Lord was crucified.
Sweet tones of love come down the ages through :
Father, forgive! they know not what they d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cornful words the soldiers fling,
Wicked rulers Him deride,
Saying,If Thou be the King,
Save Thyself, Thou Crucified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ondrous love for sinful men,
Of the sinless .One that died !
May we wound Thee not again,
Thou, O Christ, the Crucified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2026-09-15T13:50:15Z</dcterms:created>
  <dcterms:modified xsi:type="dcterms:W3CDTF">2026-09-15T13:50:15Z</dcterms:modified>
  <dc:title>Hymn : 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