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રક્ષકોની ટુકડીના નાયક નબૂઝારઅદાને યમિર્યાને રામામાંથી મોકલી દીધો, તે પછી તેને યહોવાની વ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ઇ, યરૂશાલેમ અને યહૂદિયાના બીજા જે લોકોને કેદી તરીકે બાબિલ દેશવટે લઇ જતા હતા તેમની ભેગ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મિર્યાને પણ ત્યાં લઇ જવ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રદારે યમિર્યાને બોલાવ્યો અને કહ્યું, “યહોવા તમારા દેવ તેમણે આપેલા વચન પ્રમાણે આ વિપત્તિ દેશ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હવે તેણે એ આફત ઉતારી છે; તેણે જે કરવાની ધમકી આપી હતી તે કરી છે, કારણ, તમે યહોવા સામે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છે અને તેનું કહ્યું કર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હવે હું તારા બંધનો છોડી નાખીશ અને તને મુકત કરીશ. તારે જો મારી સાથે બાબિલ આવવું હોય તો આવ,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સંભાળ રાખીશ. પરંતુ જો તારે મારી સાથે બાબિલ ન આવવું હોય તો તેનો ય વાંધો નથી, જો, તારી સમક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ંદગી કરવા માટે આખો દેશ પડેલો છે. તારે જ્યાં જવું હોય ત્યાં તું જઇ શક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યમિર્યા જવાબ આપે તે પહેલાં જ નબૂઝારઅદાને કહ્યું, “તું જો અહીં વસવાનો નિર્ણય કરે તો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યા પાછો જા, કારણ કે બાબિલના રાજાએ ત્યાં ના લોકો પર ગદાલ્યાને હાકેમ તરીકે નીમેલો છે, અ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કૂમત હેઠળના લોકો સાથે તું રહે. પરંતુ તેનો નિર્ણય તારે કરવાનો છે; તું ઇચ્છે ત્યાં જઇ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ત્યારબાદ નબૂઝારઅદાને થોડો ખોરાક અને નાણાં યમિર્યાને આપ્યાં અને તેને વિદા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મિર્યા ગદાલ્યા પાસે પાછો આવ્યો અને યહૂદિયા પ્રાંતમાં રહેલા લોકો સાથે આવીને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વે જ્યારે વગડામાંના સૈનિકોના નેતાઓને અને તેના માણસોએ સાંભળ્યું કે, જેમને બંદીવાન તરીકે લઇ જ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નથી એવા દેશમાં બાકી રહેલા ગરીબ લોકો પર બાબિલના રાજાએ ગદાલ્યાને હાકેમ તરીકે નીમ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મિસ્પાહ ખાતે ગદાલ્યા પાસે આવ્યા, ત્યારે નથાન્યાનો પુત્ર ઇશ્માએલ, કારેઆહના પુત્રો યોહાના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નાથાન તાન્હુમેથના પુત્ર સરાયા, નટોફાથીને એફાયના પુત્રો માઅખાથીનો પુત્ર યઝાન્યા તથા તેઓની ટૂકડ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્પાહમાં ગદાલ્યાની પાસે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ગદાલ્યાએ તેમને અને તેમના માણસોને વચન આપ્યું કે, “બાબિલવાસીઓને તાબે થતાં ડરશો નહિ. આ દેશમાં ઠરીઠ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ને રહો અને બાબિલના રાજાની સેવા કરો. સૌ સારાવાન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ં સુધી મારો સવાલ છે, હું મિસ્પાહમાં વસીશ. અને જ્યારે જ્યારે બાબિલવાસીઓ આવશે ત્યારે હુ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ામે રજુ કરીશ. પણ તમે દ્રાક્ષારસ, ફળ અને તેલ ભેગા કરી શકો છો અને તમે જે ગામો કબજે કર્યા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 વસી શક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ઉપરાંત મોઆબ, આમ્મોન તથા અદોમમાં અને તેની પાસેના પ્રદેશોમાં વસતા યહૂદિયાના લોકોએ સાંભળ્યું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જુ પણ થોડા લોકો વસવાટ કરે છે, યહૂદિયામાં ગદાલ્યાને તે બધાં લોકોનો નેતા તરીકે નીમવામાં આવ્યો જ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બાબિલ લઇ ગ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 પછી તેઓ બધાં જુદા જુદા સ્થળોએથી ગદાલ્યા પાસે આવ્યા. તેમણે પુષ્કળ ફળ અને દ્રાક્ષારસ ભેગ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કારેઆહનો પુત્ર યોહાનાન તથા જે સૈન્યોના સરદારો સીમમાં હતાં, તેઓ બધા મિસ્પાહમાં ગદાલ્યા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એ તેને કહ્યું, “શું તમને ખબર છે કે આમ્મોનીઓના રાજા બાઅલીસે નથાન્યાના પુત્ર ઇશ્માએલને ત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ન કરવા માટે મોકલ્યો છે?” પરંતુ અહીકામના પુત્ર ગદાલ્યાએ તેમની વાત પર વિશ્વાસ મૂક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ારેઆહના પુત્ર યોહાનાને મિસ્પાહમાં ગદાલ્યાને ખાનગીમાં કહ્યું, “નથાન્યાના પુત્ર ઇશ્માએલ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 માટે મને જવા દે, ને તે વાતની કોઇને ખબર પડશે નહિ; તે શા માટે તને મારી નાખે? જે યહૂદિયાઓ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્યા છે તેઓનું શું થશે? શેષ યહૂદિયાના લોક તારી પાસે ભેગા થયા છે તે શા માટે વિખેરાઇ જાય અને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અહીકામના પુત્ર ગદાલ્યાએ યોહાનાનને કહ્યું, “તું આ પ્રમાણે ના કરીશ, હું તને આમ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ાઇ ફરમાવું છું, કારણ કે ઇશ્માએલ વિષે તું જૂઠું બોલ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2026-10-20T05:23:19Z</dcterms:created>
  <dcterms:modified xsi:type="dcterms:W3CDTF">2026-10-20T05:23:19Z</dcterms:modified>
  <dc:title>યિર્મેયા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