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ప్రకటింపుము; ఇశ్రాయేలీయుల దేశమునకు అంతము వచ్చియున్నది, నలుదిక్కుల దేశమునకు అం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ేయున్నదని ప్రభు వగు యెహోవా సెలవిచ్చుచున్నాడు; ఇప్పుడు నీకు అంతము వచ్చే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కోపము నీమీద తెప్పించు నీ ప్రవర్తననుబట్టి నీకు తీర్పుతీర్చి, నీవు చేసిన సమస్త హేయకృత్యముల ఫ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మీదికి రప్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యెడల కటాక్షముంచకయు కనికరము చూపకయు నుందును, నేను యెహోవానై యున్నానని నీ వెరుగునట్లు నీ ప్రవర్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ము నీవు అనుభవింపజేసెదను, నీ హేయ కృత్యములు నీ మధ్యనే యుండని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భువైన యెహోవా సెలవిచ్చునదేమనగాదుర దృష్టము వింతైన దురదృష్టము సంభవించుచున్న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ము వచ్చుచున్నది, అంతమే వచ్చుచున్నది, అది నీ కొరకు కనిపెట్టుచున్నది, ఇదిగో సమీప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శ నివాసులారా, మీమీదికి దుర్దినము వచ్చుచున్నది, సమ యము వచ్చుచున్నది, దినము సమీపమాయెను, ఉత్సా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్వని కాదు శ్రమధ్వనియే పర్వతములమీద వినబడ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ంక కొంతసేపటికి నేను నా క్రోధమును నీమీద కుమ్మరింతును, నీమీద నా కోపమును నెరవేర్చుచ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ననుబట్టి నీకు తీర్పుతీర్చి, నీ సమస్త హేయకృత్య ముల ఫలము నీమీదికి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యెహోవానగు నేనే నిన్ను మొత్తువాడనై యున్నానని నీవెరుగునట్లు నీ యెడల కటాక్షముంచకయు కనికరము చూప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దును, నీ ప్రవర్తన ఫలము నీవనుభవింపజేసెదను, నీ హేయకృత్యములు నీ మధ్యనుండని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దిగో యిదే ఆ దినము, అది వచ్చేయున్నది, ఆ దుర్దినము ఉదయించు చున్నది, ఆ దండము పూచియున్నది, ఆ గర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గి రించియున్నది, బలాత్కారము పుట్టి దుష్టులను దండించున 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లోనైనను వారి గుంపులోనైనను వారి ఆస్తిలోనైనను వారికున్న ప్రభావములోనైనను ఏమియు శేషిం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లము వచ్చుచున్నది, దినము సమీప మాయెను, వారి సమూహమంతటిమీద ఉగ్రత నిలిచి యున్నది గనుక కొను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ముండ పనిలేదు, అమ్మువానికి దుఃఖముండ పని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బ్రదికి యున్నను అమ్మువాడు అమి్మనదానికి తిరిగి రాడు,ఈ దర్శ నము వారి సమూహమంతటికి చెందును,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క జరు గును, వారందరు దోషులైరి గనుక తమ ప్రాణము రక్షించు కొనుటకు వారిలో ఎవరును ధైర్యము చేయ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సర్వసిద్ధులై బాకా నాదము చేయుదురు గాని వారి సమూహమంతటిమీదికి నా ఉగ్రత వచ్చియున్నద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నకు పూనుకొనువాడొకడును ఉ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యట ఖడ్గమున్నది లోపట తెగులును క్షామమును ఉన్నవి, బయటనున్న వారు ఖడ్గముచేత చత్తురు, పట్టణ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్షామమును తెగులును మిం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వారిలో ఎవ రైనను తప్పించుకొనిన యెడల వారందరును లోయలోని గువ్వలవలె పర్వతములమీదనుండి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లనుబట్టి మూల్గులి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అందరిచేతులు సత్తువ తప్పును, అందరి మోకాళ్లు నీళ్లవలె తత్తరిల్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గోనెపట్టకట్టు కొందురు, వారికి ఘోరమైన భయము తగులును, అందరు సిగ్గుపడుదురు, అందరి తల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డి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మ వెండిని వీధులలో పారవేయుదురు, తమ బంగారమును నిషిద్ధమని యెంచుదురు, యెహోవా ఉగ్రత దినమంద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యే గాని బంగారమే గాని వారిని తప్పించ జాలదు, అది వారి దోషక్రియలు విడువకుండ అభ్యంతరమా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వలన వారు తమ ఆకలి తీర్చుకొనజాలకపోదురు, తమ ఉదరమును పోషించుకొనజాలకపో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శృంగార మైన ఆ యాభరణమును వారు తమ గర్వమునకు ఆధార ముగా ఉపయోగించిరి, దానితో వారు హేయమైన దేవ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ు చేసిరి గనుక నేను దానిని వారికి రోతగా చేసె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దాని అపవిత్రపరచునట్లు అన్యులచేతికి దోపుడు సొమ్ముగాను దుర్మార్గులైన జనులకు లూటిగా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అ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ని చూడ కుండ నా ముఖమును నేను త్రిప్పుకొందును గనుక శత్రు వులు నా నిధిస్థ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ుదురు, దొంగలు చొరబడి దానిని అపవిత్ర పర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శము రక్త ముతో నిండియున్నది, పట్టణము బలాత్కారముతో నిండి యున్నది. సంకెళ్లు సిద్ధ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బలాఢ్యుల యతి శయము ఆగిపోవునట్లును వారి పరిశుద్ధస్థలములు అపవిత్ర ములగునట్లును అన్యజన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టులను నేను రప్పించె దను; ఆ దుష్టులు వారి యిండ్లను స్వతంత్ర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సమూలధ్వంసము వచ్చేయున్నది, జనులు సమాధానము కొరకు విచారించుచున్నారుగాని అది వారికి దొరక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శనము వెంబడి నాశనము కలుగుచున్నది, సమా చారము వెంబడి సమాచారము వచ్చుచున్నది; వారు ప్రవక్త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్శనముకొరకు విచారణచేయుదురుగాని యాజకులు ధర్మశాస్త్రజ్ఞానులు కాకపోయిరి, పెద్దలు ఆలోచన చేయక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రాజు వ్యాకులపడు చున్నాడు, అధికారులు భీతినొందుచున్నారు, సామాన్య జనులు వణకుచున్నారు;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ై యున్నా నని వారు తెలిసికొనునట్లు వారి ప్రవర్తనఫలము నేను వారి మీదికి రప్పింపబోవుచ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చేసిన దోషము లను బట్టి వారికి తీర్పు తీర్చబోవ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2026-10-21T09:35:43Z</dcterms:created>
  <dcterms:modified xsi:type="dcterms:W3CDTF">2026-10-21T09:35:43Z</dcterms:modified>
  <dc:title>యెహెజ్కేలు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