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ஜாமக்காரன்: விடியற்காலம் வருகிறது இராக்காலமும் வருகிறது; நீங்கள் கேட்க மனதானால் திரும்பிவந்து கேளுங்கள் என்று சொல்ல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ஜாமக்காரன்: விடியற்காலம் வருகிறது இராக்காலமும் வருகிறது; நீங்கள் கேட்க மனதானால் திரும்பிவந்து கேளுங்கள் என்று சொல்ல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பியாவின் பாரம். திதானியராகிய பயணக்கூட்டங்களே, நீங்கள் அரபியாவின் காடுகளில் இராத்தங்குவ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மாதேசத்தின் குடிகளே, நீங்கள் தாகமாயிருக்கிறவர்களுக்குத் தண்ணீர் கொண்டுபோய், தப்பி ஓடுகிறவர்களுக்கு அப்பங்கொடுக்க எதிர்கொண்டுபோ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மாதேசத்தின் குடிகளே, நீங்கள் தாகமாயிருக்கிறவர்களுக்குத் தண்ணீர் கொண்டுபோய், தப்பி ஓடுகிறவர்களுக்கு அப்பங்கொடுக்க எதிர்கொண்டுபோ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, பட்டயங்களுக்கும், உருவின கட்கத்துக்கும் நாணேற்றின வில்லுக்கும், யுத்தத்தின் கொடுமைக்கும் தப்பி ஓட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் என்னை நோக்கி: ஒரு கூலிக்காரனுடைய வருஷங்களுக்கொத்த ஒரே வருஷத்திலே கேதாருடைய மகிமையெல்லாம் அற்றுப்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 என்றார்; இஸ்ரவேலின் தேவனாகிய கர்த்தர் இதை உரை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 என்றார்; இஸ்ரவேலின் தேவனாகிய கர்த்தர் இதை உரை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 தேசமாகிய வனாந்தரத்திலிருந்து அது வர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 தேசமாகிய வனாந்தரத்திலிருந்து அது வர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திகைத்தது; திகில் என்னைத் திடுக்கிடப்பண்ணிற்று; எனக்கு இன்பந்தந்த இரவு பயங்கரம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திகைத்தது; திகில் என்னைத் திடுக்கிடப்பண்ணிற்று; எனக்கு இன்பந்தந்த இரவு பயங்கரம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 பரிசைகளுக்கு எண்ணெய் பூச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 பரிசைகளுக்கு எண்ணெய் பூச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என்னை நோக்கி: நீ போய், காண்பதைத் தெரிவிக்கும்படி ஜாமக்காரனை வை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 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 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 தரித்திருக்கிறேன் என்று சிங்கத்தைப்போல் சத்தமிட்டுக் கூப்பிடு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 தரித்திருக்கிறேன் என்று சிங்கத்தைப்போல் சத்தமிட்டுக் கூப்பிட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 கேள்விப்பட்டதை உங்களுக்கு அறிவித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 கேள்விப்பட்டதை உங்களுக்கு அறிவித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 கூப்பிட்டுக் கேட்க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 கூப்பிட்டுக் கேட்க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ಉದಯವು ಬರುತ್ತದೆ, ರಾತ್ರಿಯೂ ಬರುತ್ತದೆ, ವಿಚಾರಿಸಬೇಕಾದರೆ ವಿಚಾರಿಸಿರಿ; ತಿರಿಗಿ ಬನ್ನಿರಿ ಎಂದು ಕಾವಲುಗಾರ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ರಬಿಯದ ವಿಷಯವಾದ ದೈವೋಕ್ತಿ. ಓ ದೇದಾನ್ಯರ ಪ್ರಯಾಣಿಕರೇ, ಅರಬಿಯದ ಕಾಡಿನಲ್ಲಿ ಇಳಿ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ೇಮಾ ದೇಶದ ನಿವಾಸಿಗಳೇ, ಬಾಯಾರಿದವರಿಗೆ ನೀರನ್ನು ತರುತ್ತಾರೆ. ಓಡಿ ಹೋಗುವವರನ್ನು ತಮ್ಮ ರೊಟ್ಟಿಯಿಂದ ನಿವಾರ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ತ್ತಿ, ಹಿರಿದ ಕತ್ತಿ, ಬಾಗಿದ ಬಿಲ್ಲು, ಕಠಿಣ ಯುದ್ಧ ಇವುಗಳ ಕಡೆಯಿಂದ ಓಡಿಹೋಗುತ್ತಿದ್ದಾರ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ನನಗೆ ಹೀಗೆ ಹೇಳುತ್ತಾನೆ--ಕೂಲಿಯವನ ವರುಷಗಳಂತೆ ಒಂದು ವರುಷದೊಳಗೆ ಕೇದಾರಿನ ವೈಭವವು ತೀರಿ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ಿಲ್ಲುಗಾರರಲ್ಲಿ ಉಳಿದವರು ಕೇದಾರಿನ ಮಕ್ಕಳ ಬಲಿಷ್ಠರು ಕುಗ್ಗಿಸಲ್ಪಡು ವರು ಎಂದು ಇಸ್ರಾಯೇಲ್ಯರ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ನ್ನು ನುಡ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ಮುದ್ರದ ಅಡವಿಯ ವಿಷಯವಾದ ದೈವೋಕ್ತಿ ದಕ್ಷಿಣ ಸೀಮೆಯಲ್ಲಿ ಬೀಸುವ ಬಿರುಗಾಳಿ ದಾಟಿಹೋಗುವಂತೆ ಅದು ಮರುಭೂಮಿ ಕಡ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ಂಕರವಾದ ದೇಶದಿಂದ 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ಘೋರದರ್ಶನವು ನನಗೆ ತಿಳಿಯಬಂದಿದೆ. ಬಾಧ ಕನು ಬಾಧಿಸುತ್ತಿದ್ದಾನೆ. ಸೂರೆಗಾರನು ಸೂರೆಮಾಡು ತ್ತಿದ್ದಾನೆ. ಏಲಾಮೇ,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ದ್ಯವೇ ಮುತ್ತಿಗೆ ಹಾಕು, ಅದರ ನಿಟ್ಟುಸಿರನ್ನೆಲ್ಲಾ ನಿಲ್ಲಿಸಿಬಿ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 ದರಿಂದ ನನ್ನ ಸೊಂಟಗಳು ನೋವಿನಿಂದ ತುಂಬಿವೆ. ಹೆರುವವಳ ವೇದನೆಗಳಂತಿರುವ ವೇದನೆಗಳು ನನ್ನನ್ನು ಹಿಡಿದಿವೆ; ಕೇಳಕೂ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ಸಂಕಟಪಡುತ್ತೇನೆ, ನೋಡಕೂಡದ ಹಾಗೆ ಭ್ರಾಂತ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ಹೃದಯವು (ಎದುರಿಸುತ್ತದೆ) ಗಾಬರಿಗೊಂಡಿದೆ, ನಡು ಗುವಿಕೆಯು ನನ್ನನ್ನು ಕಳವಳಗೊಳಿಸಿದೆ, ನನ್ನ ಆನಂ 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ತ್ರಿಯನ್ನು ನನಗೆ ಭಯಭ್ರಾಂತಿಯಾಗಿ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ೇಜನ್ನು ಸಿದ್ಧಮಾಡು ಬುರುಜಿನ ಮೇಲೆ ಕಾವ ಲಿರು, ಉಣ್ಣು, ಕುಡಿ; ಪ್ರಭುಗಳೇ, ಏಳಿರಿ, ಗುರಾಣಿಗೆ ಎಣ್ಣ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ನನಗೆ ಹೇಳಿರುವ ದೇನಂದರೆ--ಹೋಗು, ಕಾವಲುಗಾರನನ್ನು ನೇಮಿಸು. ಅವನು ಕಂಡದ್ದನ್ನು ತಿಳ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ಜೋಡಿ ಜೋಡಿಯಾಗಿ ಬರುವ ರಥ ಸವಾರರ ಸಾಲನ್ನು ಕತ್ತೆಗಳ, ಒಂಟೆಗಳ, ರಥಗಳ ಸಾಲುಗಳನ್ನು ನೋಡಿ ದರೆ, ಬಹು ಗಮನ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ಟ್ಟು ಗಮನಿಸಲಿ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ಳಿಕ ಅವನು ಸಿಂಹದಂತೆ ಕೂಗಿದ್ದೇ ನಂದರೆ, ನನ್ನ ಒಡೆಯನೇ, ನಾನು ಹಗಲೆಲ್ಲಾ ಕಾವ ಲಿನ ಬುರುಜಿನ ಮೇಲೆ ನಿಂತ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ತ್ರಿಯೆಲ್ಲಾ ಕಾವಲಿನ ಕೆಲಸ ನನಗೆ ಬಿದ್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ಸವಾರರು ಜೋಡಿ ಜೋಡಿಯಾಗಿ ಬರುತ್ತಾರೆ ಮತ್ತು ಪ್ರತ್ಯುತ್ತರ ವಾಗಿ--ಬಾಬೆಲ್‌ ಬಿತ್ತು, ಆದರೆ ಕೆತ್ತಿದ ದೇವತ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ಗಳನ್ನು ಮುರಿದು ನೆಲಸಮ ಮಾಡಿಬಿಟ್ಟ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ತುಳಿಯುವ ತೆನೆಯೇ, ನನ್ನ ಕಣದ ಧಾನ್ಯವೇ, ಇಸ್ರಾಯೇಲಿನ ದೇವರಾಗಿರುವ ಸೈನ್ಯಗಳ ಕರ್ತನಿಂದ ನಾನು ಕೇಳಿ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ತಿಳ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ೂಮದ ವಿಷಯವಾದ ದೈವೋಕ್ತಿ, ಆತನು ಸೇಯಾರಿನಿಂದ ನನಗೆ ಕರೆದನು. ಹೇಗಂದರೆ, ಕಾವ ಲುಗಾರನೇ, ಈಗ ರಾತ್ರಿ ಎ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ೆಯಿತು? ಕಾವಲು ಗಾರನೇ ರಾತ್ರಿ ಎಷ್ಟು ಕಳೆಯಿ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2026-10-21T03:00:27Z</dcterms:created>
  <dcterms:modified xsi:type="dcterms:W3CDTF">2026-10-21T03:00:27Z</dcterms:modified>
  <dc:title>ಯೆಶಾಯನು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