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தாவீதையும் அவனுடைய சகல உபத்திரவத்தையும் நினைத்தருள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: நான் கர்த்தருக்கு ஒரு இடத்தையும், யாக்கோபின் வல்லவருக்கு ஒரு வாசஸ்தலத்தையும் காணுமட்ட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வீடாகிய கூடாரத்தில் பிரவேசிப்பதுமில்லை, என் படுக்கையாகிய கட்டிலின்மேல் ஏறுவதுமில்லை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கண்களுக்கு நித்திரையையும், என் இமைகளுக்கு உறக்கத்தையும் வரவிடுவதுமில்லை என்ற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க்கு ஆணையிட்டு, யாக்கோபின் வல்லவருக்குப் பொருத்தனை பண்ணி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நாம் எப்பிராத்தாவிலே அதின் செய்தியைக் கேட்டு, வனத்தின் வெளிகளில் அதைக் கண்ட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ுடைய வாசஸ்தலங்களுக்குள் பிரவேசித்து, அவர் பாதபடியில் பணிவ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ாவே, உமது வல்லமை விளங்கும் பெட்டியுடன் நீர் உமது தாபர ஸ்தலத்திற்குள் எழுந்தருள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ம்முடைய ஆசாரியர்கள் நீதியைத் தரித்து, உம்முடைய பரிசுத்தவான்கள் கெம்பீரிப்பார்கள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ர் அபிஷேகம்பண்ணுவித்தவனின் முகத்தை உமது தாசனாகிய தாவீதினிமித்தம் புறக்கணியாதிர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கர்ப்பத்தின் கனியை உன் சிங்காசனத்தின்மேல் வைப்பேன் என்ற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குமாரர் என் உடன்படிக்கையையும், நான் போதிக்கும் என் சாட்சிகளையும் காத்து நடந்தால், அவர்கள் குமாரரும் என்றென்றைக்கும் உன் சிங்காசனத்தில் வீற்றிருப்பார்கள் என்றும், கர்த்தர் தாவீதுக்கு உண்மையாய் ஆணையிட்டார்; அவர் தவறமாட்ட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குமாரர் என் உடன்படிக்கையையும், நான் போதிக்கும் என் சாட்சிகளையும் காத்து நடந்தால், அவர்கள் குமாரரும் என்றென்றைக்கும் உன் சிங்காசனத்தில் வீற்றிருப்பார்கள் என்றும், கர்த்தர் தாவீதுக்கு உண்மையாய் ஆணையிட்டார்; அவர் தவறமாட்ட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சீயோனைத் தெரிந்துகொண்டு, அது தமக்கு வாசஸ்தலமாகும்படி விரும்பின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ு என்றென்றைக்கும் நான் தங்கும் இடம்; இதை நான் விரும்பினபடியால் இங்கே வாசம்பண்ணு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ு என்றென்றைக்கும் நான் தங்கும் இடம்; இதை நான் விரும்பினபடியால் இங்கே வாசம்பண்ணு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ின் ஆகாரத்தை நான் ஆசீர்வதித்து வருவேன்; அதின் ஏழைகளை நான் அப்பத்தினால் திருப்தியாக்க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ின் ஆகாரத்தை நான் ஆசீர்வதித்து வருவேன்; அதின் ஏழைகளை நான் அப்பத்தினால் திருப்தியாக்கு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ின் ஆசாரியர்களுக்கு இரட்சிப்பை உடுத்துவேன்; அதிலுள்ள பரிசுத்தவான்கள் மிகவும் கெம்பீரிப்ப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ங்கே தாவீதுக்காக ஒரு கொம்பை முளைக்கப்பண்ணுவேன்; நான் அபிஷேகம் பண்ணுவித்தவனுக்காக ஒரு விளக்கை ஆயத்தம்பண்ணின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சத்துருக்களுக்கு வெட்கத்தை உடுத்துவேன்; அவன்மீதிலோ அவன் கிரீடம் பூக்கும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59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યહોવા, જે સર્વ કષ્ટો દાઉદે સહન કર્યા હતાં તેને યાદ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યાકૂબના સમર્થ દેવ સમક્ષ તેણે પ્રતિજ્ઞા લીધી હતી; હા યહોવા સમક્ષ તેણે શપથ લીધા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જ્યાં સુધી હું યહોવાને માટે મકાન ન મેળવું; અને યાકૂબના સમર્થ દેવ માટે નિવાસસ્થાન તૈયાર ન કરુ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્યાં સુધી હું મારા ઘરમાં જઇશ નહિ; ત્યાં સુધી મારા પલંગ પર ઊંઘીશ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વળી મારી આંખોને ઊંઘ અને મારા પોપચાને નિદ્રા આવવા દઇશ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દેવ, અમે તેના વિષે એફાથાહમાં સાંભળ્યું, અમને તે કરારકોશ કિર્યાથ યેરામ ના જંગલના ખેતરોમાં મળ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પણ હવે ચાલો આપણે મંદિરમા, દેવના કાયમી ઘરમાં જઇએ; ચાલો આપણે દેવના પાયાસનની આગળ તેને ભજ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હે યહોવા, ઊઠો અને, તમે તમારા શકિતશાળી કોશની સાથે તમારા વિશ્રામસ્થાનમાં આ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મારા યાજકો ન્યાયીપણાથી આશીર્વાદિત થાઓ; અને તારા ભકતો હર્ષનાદ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મારા સેવક દાઉદને માટે દેવ, તમે જે એકને પસંદ કરીને અભિષિકત કર્યો છે તેનો અસ્વીકાર ન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હું તારી ગાદી પર તારા વંશજોને મૂકીશ” તેથી તે તેનું વચન તોડ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જો તારા પુત્રો મારો કરાર, અને જે નિયમો હું તેમને શીખવું તે પાળે; તો તેઓના સંતાનો પણ તારી ગાદી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દાકાળ બેસ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હે યહોવા, તમે સિયોનને તમારા નિવાસસ્થાન તરીકે પસંદ કર્યુ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મે કહ્યું છે, “મારા સદાકાળના વિશ્રામનું આ સ્થળ છે. હું અહીં બિરાજમાન થઇશ.” મેં તેમ કરવા ચાહ્ય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હું આ સિયોનને સમૃદ્ધ બનાવી અને અનાજથી ભરી દઇશ. અને હું સિયોનમાં ગરીબ લોકોને ભરપૂર અનાજ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ંતોષ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હું તેના યાજકોને તારણનો ઝભ્ભો પહેરાવીશ; મારા પરમ ભકતો આનંદથી ગા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દાઉદની શકિત આ જગાએ, મજબૂત બનશે. “મારા અભિષિકત માટે મેં દીવો તૈયાર કર્ય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ેના શત્રુઓને હું શરમથી ઢાંકી દઇશ; પણ તે પોતે એક ગૌરવી રાજા બન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2026-10-21T10:47:13Z</dcterms:created>
  <dcterms:modified xsi:type="dcterms:W3CDTF">2026-10-21T10:47:13Z</dcterms:modified>
  <dc:title>ગીતશાસ્ત્ર : 132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