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் ஆறுகள் அருகே நாங்கள் உட்கார்ந்து, அங்கே சீயோனை நினைத்து அழுத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ன் நடுவிலிருக்கும் அலரிச்செடிகளின்மேல் எங்கள் கின்னரங்களைத் தூக்கிவைத்தோ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ங்களைச் சிறைபிடித்தவர்கள் அங்கே எங்கள் பாடல்களையும், எங்களைப் பாழாக்கினவர்கள் மங்கள சத்தத்தையும் விரும்பி; சீயோனின் பாட்டுகளில் சிலதை எங்களுக்குப் பாடுங்கள் என்று சொன்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ங்களைச் சிறைபிடித்தவர்கள் அங்கே எங்கள் பாடல்களையும், எங்களைப் பாழாக்கினவர்கள் மங்கள சத்தத்தையும் விரும்பி; சீயோனின் பாட்டுகளில் சிலதை எங்களுக்குப் பாடுங்கள் என்று சொன்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ின் பாட்டை அந்நியதேசத்தில் நாங்கள் பாடுவதெப்படி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ருசலேமே, நான் உன்னை மறந்தால் என் வலதுகை தன் தொழிலை மறப்பத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உன்னை நினையாமலும், எருசலேமை என் முக்கியமான மகிழ்ச்சியிலும் அதிகமாக எண்ணாமலும்போனால், என் நாவு என் மேல்வாயோடு ஒட்டிக்கொள்வத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உன்னை நினையாமலும், எருசலேமை என் முக்கியமான மகிழ்ச்சியிலும் அதிகமாக எண்ணாமலும்போனால், என் நாவு என் மேல்வாயோடு ஒட்டிக்கொள்வதாக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எருசலேமின் நாளிலே ஏதோமின் புத்திரரை நினையும்; அவர்கள்: அதை இடித்துப்போடுங்கள், அஸ்திபாரமட்டும் இடித்துப்போடுங்கள் என்று சொன்னார்கள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எருசலேமின் நாளிலே ஏதோமின் புத்திரரை நினையும்; அவர்கள்: அதை இடித்துப்போடுங்கள், அஸ்திபாரமட்டும் இடித்துப்போடுங்கள் என்று சொன்னார்கள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பிலோன் குமாரத்தியே, பாழாய்ப்போகிறவளே, நீ எங்களுக்குச் செய்தபடி உனக்குப் பதில் செய்கிறவன் பாக்கியவ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பிலோன் குமாரத்தியே, பாழாய்ப்போகிறவளே, நீ எங்களுக்குச் செய்தபடி உனக்குப் பதில் செய்கிறவன் பாக்கியவ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குழந்தைகளைப் பிடித்து, கல்லின்மேல் மோதியடிக்கிறவன் பாக்கியவ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90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અમે બાબિલની નદીઓને કાંઠે બેઠા; સિયોનનું સ્મરણ થયું ત્યારે અમે રડ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એટલે અમે વીણાઓ વગાડવી બંધ કરી; અને નેતરના વૃક્ષની ડાળીઓ પર ટાંગી દીધ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અમારા બંધકોએ અમને આનંદી ગીતો ગાવા કહ્યું; જેઓએ અમને યાતના આપી હતી તેઓએ અમને જણાવ્યું કે, ફક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ે ખુશ કરવા સિયોનનાં ગીતોમાંનું કોઇ એક ગીત ગ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આ વિદેશી ભૂમિ પર આપણે યહોવાના ગીતો કેવી રીતે ગાઇ શકીએ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હે યરૂશાલેમ, જો હું તને ભૂલી જાઉં તો એવું થાઓ, “મારો જમણો હાથ તંતુવાદ્યની કળા ભૂલી જાય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જો હું યરૂશાલેમનું સ્મરણ ન કરું, અને મારા ઉત્તમ આનંદ કરતાં પણ તેને શ્રેષ્ઠ ન માનું તો મારી જીભ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ા તાળવાને ચોટી જાય અને હું ફરી કદી ય ગાઇ શકું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હે યહોવા, બાબિલના સૈન્યે યરૂશાલેમને કબજે કર્યુ તે દિવસે અદોમીઓએ જે કહ્યું તે તમે ભૂલી ન જતા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એ કહ્યું હતું, “તેને જમીનદોસ્ત કરી નાખ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હે બાબિલ તેઁ અમારો નાશ કર્યો છે એ જ રીતે તારો નાશ કરવામાં આવશે જે માણસ તને યોગ્ય સજા આપે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શીર્વાદ આપ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હા, જે માણસ તારાં બાળકોને ખડક પર અફાળીને મારી નાખશે; તે ધન્ય કહેવા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3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2026-10-21T08:53:10Z</dcterms:created>
  <dcterms:modified xsi:type="dcterms:W3CDTF">2026-10-21T08:53:10Z</dcterms:modified>
  <dc:title>ગીતશાસ્ત્ર : 137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