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they spoke unto the people, the priests, and the captain of the temple, and the Sadducees, came upon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s they spoke unto the people, the priests, and the captain of the temple, and the Sadducees, came upon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ing grieved that they taught the people, and preached through Jesus the resurrection from the dea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ing grieved that they taught the people, and preached through Jesus the resurrection from the d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laid hands on them, and put them in hold unto the next day: for it was now even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many of them which heard the word believed; and the number of the men was about five thous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on the next day, that their rulers, and elders, and scrib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nnas the high priest, and Caiaphas, and John, and Alexander, and as many as were of the kindred of the high priest, were gathered together at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had set them in the midst, they asked, By what power, or by what name, have all of you done thi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had set them in the midst, they asked, By what power, or by what name, have all of you done thi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eter, filled with the Holy Spirit, said unto them, All of you rulers of the people, and elders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eter, filled with the Holy Spirit, said unto them, All of you rulers of the people, and elders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this day be examined of the good deed done to the impotent man, by what means he is made who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this day be examined of the good deed done to the impotent man, by what means he is made who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 it known unto you all, and to all the people of Israel, that by the name of Jesus Christ of Nazareth, whom all of you crucified, whom God raised from the dead, even by him does this man stand here before you who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stone which was set at nothing of you builders, which is become the head of the corn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is there salvation in any other: for there is no other name under heaven given among men, whereby we must be sav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either is there salvation in any other: for there is no other name under heaven given among men, whereby we must be sav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when they saw the boldness of Peter and John, and perceived that they were unlearned and ignorant men, they marvelled; and they took knowledge of them, that they had been with Jes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ing the man which was healed standing with them, they could say nothing against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ing the man which was healed standing with them, they could say nothing against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they had commanded them to go aside out of the council, they conferred among themsel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they had commanded them to go aside out of the council, they conferred among themsel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ying, What shall we do to these men? for that indeed a notable miracle has been done by them is manifest to all them that dwell in Jerusalem; and we cannot deny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ying, What shall we do to these men? for that indeed a notable miracle has been done by them is manifest to all them that dwell in Jerusalem; and we cannot deny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at it spread no further among the people, let us strictly threaten them, that they speak henceforth to no man in this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at it spread no further among the people, let us strictly threaten them, that they speak henceforth to no man in this na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called them, and commanded them not to speak at all nor teach in the name of Jes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called them, and commanded them not to speak at all nor teach in the name of Jes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Peter and John answered and said unto them, Whether it be right in the sight of God to hearken unto you more than unto God, judge all of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Peter and John answered and said unto them, Whether it be right in the sight of God to hearken unto you more than unto God, judge all of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e cannot but speak the things which we have seen and hea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when they had further threatened them, they let them go, finding nothing how they might punish them, because of the people: for all men glorified God for that which was d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when they had further threatened them, they let them go, finding nothing how they might punish them, because of the people: for all men glorified God for that which was d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man was above forty years old, on whom this miracle of healing was show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ing let go, they went to their own company, and reported all that the chief priests and elders had said unto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ing let go, they went to their own company, and reported all that the chief priests and elders had said unto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heard that, they lifted up their voice to God with one accord, and said, Lord, you are God, which have made heaven, and earth, and the sea, and all that in them 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heard that, they lifted up their voice to God with one accord, and said, Lord, you are God, which have made heaven, and earth, and the sea, and all that in them 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by the mouth of your servant David have said, Why did the heathen rage, and the people imagine vain th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kings of the earth stood up, and the rulers were gathered together against the Lord, and against his Chri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truthfully against your holy child Jesus, whom you have anointed, both Herod, and Pontius Pilate, with the Gentiles, and the people of Israel, were gathered togeth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order to do whatsoever your hand and your counsel determined before to be don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n order to do whatsoever your hand and your counsel determined before to be do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now, Lord, behold their threatenings: and grant unto your servants, that with all boldness they may speak your 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stretching forth yours hand to heal; and that signs and wonders may be done by the name of your holy child Jesu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y had prayed, the place was shaken where they were assembled together; and they were all filled with the Holy Spirit, and they spoke the word of God with boldnes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y had prayed, the place was shaken where they were assembled together; and they were all filled with the Holy Spirit, and they spoke the word of God with boldne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of them that believed were of one heart and of one soul: neither said any of them that ought of the things which he possessed was his own; but they had all things comm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of them that believed were of one heart and of one soul: neither said any of them that ought of the things which he possessed was his own; but they had all things comm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ith great power gave the apostles witness of the resurrection of the Lord Jesus: and great grace was upon them 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ith great power gave the apostles witness of the resurrection of the Lord Jesus: and great grace was upon them al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either was there any among them that lacked: for as many as were possessors of lands or houses sold them, and brought the prices of the things that were sol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aid them down at the apostles' feet: and distribution was made unto every man according as he had ne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aid them down at the apostles' feet: and distribution was made unto every man according as he had ne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es, who by the apostles was surnamed Barnabas, (which is, being interpreted, The son of consolation,) a Levite, and of the country of Cypru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oses, who by the apostles was surnamed Barnabas, (which is, being interpreted, The son of consolation,) a Levite, and of the country of Cypru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aving land, sold it, and brought the money, and laid it at the apostles' fee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aving land, sold it, and brought the money, and laid it at the apostles' fee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ஜனங்களுடனே பேசிக்கொண்டிருக்கையில், ஆசாரியர்களும் தேவாலயத்துச் சேனைத்தலைவனும் சதுசே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ஜனங்களுக்கு உபதேசிக்கிறதினாலும், இயேசுவை முன்னிட்டு, மரித்தோலிருந்து உயிர்த்தெழுத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க்கிறதினாலும், சின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ப் பிடித்து, சாயங்காலமாயிருந்தபடியினால், மறுநாள்வரைக்கும் காவலி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சனத்தைக் கேட்டவர்களில் அநேகர் விசுவாசித்தார்கள்; அவர்கள் தொகை ஏறக்குறைய ஐயா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நாளிலே ஜனங்களுடைய அதிகாரிகளும் மூப்பரும் வேதபார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தான ஆசாரியனாகிய அன்னாவும், காய்பாவும், யோவானும், அலெக்ச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தான ஆசாரியனுடைய குடும்பத்தார் யாவரும் எருசலேமிலே கூட்டங்கூடி, அவர்களை நடுவே நிறுத்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 வல்லமையினாலே இதைச் செய்தீர்கள்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துரு பரிசுத்த ஆவியிலே நிறைந்து, அவர்களை நோக்கி: ஜனத்தின் அதிகாரிகளே,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ணியாளியாயிருந்த இந்த மனுஷனுக்குச் செய்யப்பட்ட உபகாரத்தைக்குறித்து எதினாலே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க்கியமானானென்று நீங்கள் இன்று எங்களிடத்தில் விசாரித்துக்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சிலுவையில் அறையப்பட்டவரும், தேவனால் மரித்தோரிலிருந்து எழுப்பப்பட்டவரு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ரேனாகிய இயேசுகிறிஸ்துவின் நாமத்தினாலேயே இவன் உங்களுக்கு முன்பாகச் சொஸ்தமாய் நிற்கிறானா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இஸ்ரவேல் ஜனங்களெல்லாருக்கும் தெரிந்தி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டு கட்டுகிறவர்களாகிய உங்களால் அற்பமாய் எண்ணப்பட்ட அவரே மூலைக்குத் தலைக்கல்லா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லேயன்றி வேறொருவராலும் இரட்சிப்பு இல்லை; நாம் இரட்சிக்கப்படும்படிக்கு வானத்தின் கீ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களுக்குள்ளே அவருடைய நாமமேயல்லாமல் வேறொரு நாமம் கட்டளையிடப்படவும்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ருவும் யோவானும் பேசுகிற தைரியத்தை அவர்கள் கண்டு, அவர்கள் படிப்பறியாத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மையுள்ளவர்களென்றும் அறிந்தபடியினால் ஆச்சரியப்பட்டு, அவர்கள் இயேசுவுடனேகூட இருந்த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ஸ்தமாக்கப்ட்ட மனுஷன் அவர்கள் அருகே நிற்கிறதைக் கண்டபடியால், எதிர்பேச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களை ஆலோசனை சங்கத்தை விட்டுப் போகும்படி கட்டளையிட்டு,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பண்ணி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 மனுஷரை நாம் என்ன செய்யலாம்? எருசலேமில் எல்லாருக்கும் தெரிந்திருக்கிற வெளியரங்கமான அ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ல் செய்யப்பட்டதே, அதை நாம் இல்லையென்று சொல்ல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லும் இது அதிகமாய் ஜனத்துக்குள்ளே பரம்பாதபடிக்கு, ஒருவரோடும் இந்த நாமத்தைக்குறி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டாதென்று அவர்களை உறுதியாய்ப் பயமுறுத்த வேண்டுமென்று 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அழைத்து: இயேசுவின் நாமத்தைக்குறித்து எவ்வளவும் பேசவும் போதிக்கவும் கூடா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கட்ட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ருவும் யோவானும் அவர்களுக்குப் பிரதியுத்தரமாக: தேவனுக்குச் செவிகொடுக்கிறதை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விகொடுக்கிறது தேவனுக்கு முன்பாக நியாயமாயிருக்குமோ நீங்களே நிதானி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கண்டவைகளையும் கேட்டவைகளையும் பேசாமலிருக்கக்கூடா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டந்த சங்கதிகளைக்குறித்து எல்லாரும் தேவனை மகிமைப்படுத்தினபடியால், ஜனங்களுக்குப் பயந்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க வகையொன்றுங்காணாமல், அவர்களைப் பயமுறுத்தி 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ற்புதமாய்ச் சொஸ்தமாக்கப்பட்ட மனுஷன் நாற்பது வயதுக்கு மேற்பட்ட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விடுதலையாக்கப்பட்டபின்பு, தங்களைச் சேர்ந்தவர்களிடத்தில் வந்து, பிரதான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ம் தங்களுக்குச் சொன்ன யாவையும்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அதைக் கேட்டு, ஒருமனப்பட்டு தேவனை நோக்கிச் சத்தமிட்டு: கர்த்தாவே, நீர் வா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யும் சமுத்திரத்தையும் அவைகளிலுள்ள யாவற்றையும் உண்டாக்கின தேவனா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றஜாதிகள் கொந்தளித்து, ஜனங்கள் விருதா காரியங்களைச் சிந்திப்பானே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க்கு விரோதமாகவும், தேவனுடைய கிறிஸ்துவுக்கு விரோதமாகவும் பூமியின் ராஜாக்கள்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அதிகாரிகள் ஏகமாய்க் கூட்டங்கூடினார்கள் என்றும் தேவரீர் உம்முடைய தாசனாகிய தாவீதின் வா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ப்படி உம்முடைய கரமும் உம்முடைய ஆலோசனையும் முன் குறித்தவைகள் யாவை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ஏரோதும் பொந்தியுபிலாத்தும், புறஜாதிகளோடும் இஸ்ரவேல் ஜனங்களோடுங்கூட, நீர் அபிஷேகம்பண்ணின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பிள்ளையாகிய இயேசுவுக்கு விரோதமாய், மெய்யாகவே கூட்டங்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ப்பொழுதும், கர்த்தாவே அவர்கள் பயமுறுத்தல்களை தேவரீர் கவ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முடைய பரிசுத்த பிள்ளையாகிய இயேசுவின் நாமத்தினாலே அடையாளங்களும் அற்புதங்களும் ந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பிணியாளிகளைக் குணமாக்கும்படி உம்முடைய கரத்தை நீட்டி, உம்முடைய ஊழியக்காரர் உம்முடைய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தைரியத்தோடும் சொல்லும்படி அவர்களுக்கு அநுக்கிரகஞ்செய்தருளு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ஜெபம்பண்ணினபோது அவர்கள் கூடியிருந்த இடம் அசைந்தது. அவர்களெல்லாரும் பரிசுத்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ப்பட்டு, தேவவசனத்தைத் தைரிமாய்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விசுவாசிகளாகிய திரளான கூட்டத்தார் ஒரே இருதயமும் ஒரே மனமுமுள்ளவர்களாயிருந்தார்கள். ஒருவனா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ள்ளவைகளில் ஒன்றையும் தன்னுடையதென்று சொல்லவில்லை; சகலமும் அவர்களுக்குப் பொது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ர்த்தராகிய இயேசுவின் உயிர்த்தெழுதலைக்குறித்து அப்போஸ்தலர் மிகுந்த பலமாய்ச் சாட்சி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லார்மேலும் பூரண கிருபை 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லங்களையும் வீடுகளையும் உடையவர்கள் அவர்களை விற்று, விற்கப்பட்டவைகளின் கிரயத்தை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ஸ்தலருடைய பாதத்தில் வைத்தார்கள். அவனவனுக்குத் தேவையானதற்குத்தக்க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ர்ந்துகொடுக்கப்பட்டது; அவர்களில் ஒருவனுக்கும் ஒன்றும் குறைவாயி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ப்புருதீவானும் லேவியனும் அப்போஸ்தலராலே ஆறுதலின் மகன் என்று அர்த்தங்கொள்ளும் பர்னபா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ர்பெற்றவனுமாகிய யோசே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னக்கு உண்டாயிருந்த நிலத்தைவிற்று, அதின் கிரயத்தைக் கொண்டுவந்து, அப்போஸ்தலருடைய பா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4]]></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2026-11-01T08:57:31Z</dcterms:created>
  <dcterms:modified xsi:type="dcterms:W3CDTF">2026-11-01T08:57:31Z</dcterms:modified>
  <dc:title>அப்போஸ்தலர்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