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s they spoke unto the people, the priests, and the captain of the temple, and the Sadducees, came upon th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s they spoke unto the people, the priests, and the captain of the temple, and the Sadducees, came upon th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eing grieved that they taught the people, and preached through Jesus the resurrection from the dea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eing grieved that they taught the people, and preached through Jesus the resurrection from the dea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laid hands on them, and put them in hold unto the next day: for it was now even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evertheless many of them which heard the word believed; and the number of the men was about five thousan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on the next day, that their rulers, and elders, and scrib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nnas the high priest, and Caiaphas, and John, and Alexander, and as many as were of the kindred of the high priest, were gathered together at Jerusale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y had set them in the midst, they asked, By what power, or by what name, have all of you done thi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y had set them in the midst, they asked, By what power, or by what name, have all of you done thi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Peter, filled with the Holy Spirit, said unto them, All of you rulers of the people, and elders of Israe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Peter, filled with the Holy Spirit, said unto them, All of you rulers of the people, and elders of Isra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f we this day be examined of the good deed done to the impotent man, by what means he is made whol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f we this day be examined of the good deed done to the impotent man, by what means he is made whol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 it known unto you all, and to all the people of Israel, that by the name of Jesus Christ of Nazareth, whom all of you crucified, whom God raised from the dead, even by him does this man stand here before you whol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 it known unto you all, and to all the people of Israel, that by the name of Jesus Christ of Nazareth, whom all of you crucified, whom God raised from the dead, even by him does this man stand here before you whol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 it known unto you all, and to all the people of Israel, that by the name of Jesus Christ of Nazareth, whom all of you crucified, whom God raised from the dead, even by him does this man stand here before you whol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is is the stone which was set at nothing of you builders, which is become the head of the corn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either is there salvation in any other: for there is no other name under heaven given among men, whereby we must be save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either is there salvation in any other: for there is no other name under heaven given among men, whereby we must be save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when they saw the boldness of Peter and John, and perceived that they were unlearned and ignorant men, they marvelled; and they took knowledge of them, that they had been with Jesu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when they saw the boldness of Peter and John, and perceived that they were unlearned and ignorant men, they marvelled; and they took knowledge of them, that they had been with Jesu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when they saw the boldness of Peter and John, and perceived that they were unlearned and ignorant men, they marvelled; and they took knowledge of them, that they had been with Jesu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eholding the man which was healed standing with them, they could say nothing against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eholding the man which was healed standing with them, they could say nothing against i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when they had commanded them to go aside out of the council, they conferred among themselv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when they had commanded them to go aside out of the council, they conferred among themselv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aying, What shall we do to these men? for that indeed a notable miracle has been done by them is manifest to all them that dwell in Jerusalem; and we cannot deny i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aying, What shall we do to these men? for that indeed a notable miracle has been done by them is manifest to all them that dwell in Jerusalem; and we cannot deny i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that it spread no further among the people, let us strictly threaten them, that they speak henceforth to no man in this nam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that it spread no further among the people, let us strictly threaten them, that they speak henceforth to no man in this nam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y called them, and commanded them not to speak at all nor teach in the name of Jesu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y called them, and commanded them not to speak at all nor teach in the name of Jesu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Peter and John answered and said unto them, Whether it be right in the sight of God to hearken unto you more than unto God, judge all of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Peter and John answered and said unto them, Whether it be right in the sight of God to hearken unto you more than unto God, judge all of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we cannot but speak the things which we have seen and hea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when they had further threatened them, they let them go, finding nothing how they might punish them, because of the people: for all men glorified God for that which was don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when they had further threatened them, they let them go, finding nothing how they might punish them, because of the people: for all men glorified God for that which was don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the man was above forty years old, on whom this miracle of healing was show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being let go, they went to their own company, and reported all that the chief priests and elders had said unto the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being let go, they went to their own company, and reported all that the chief priests and elders had said unto the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y heard that, they lifted up their voice to God with one accord, and said, Lord, you are God, which have made heaven, and earth, and the sea, and all that in them i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y heard that, they lifted up their voice to God with one accord, and said, Lord, you are God, which have made heaven, and earth, and the sea, and all that in them i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o by the mouth of your servant David have said, Why did the heathen rage, and the people imagine vain thing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kings of the earth stood up, and the rulers were gathered together against the Lord, and against his Chris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kings of the earth stood up, and the rulers were gathered together against the Lord, and against his Chris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kings of the earth stood up, and the rulers were gathered together against the Lord, and against his Chris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truthfully against your holy child Jesus, whom you have anointed, both Herod, and Pontius Pilate, with the Gentiles, and the people of Israel, were gathered togethe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In order to do whatsoever your hand and your counsel determined before to be don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In order to do whatsoever your hand and your counsel determined before to be don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now, Lord, behold their threatenings: and grant unto your servants, that with all boldness they may speak your wor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y stretching forth yours hand to heal; and that signs and wonders may be done by the name of your holy child Jesu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y stretching forth yours hand to heal; and that signs and wonders may be done by the name of your holy child Jesu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y stretching forth yours hand to heal; and that signs and wonders may be done by the name of your holy child Jesu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when they had prayed, the place was shaken where they were assembled together; and they were all filled with the Holy Spirit, and they spoke the word of God with boldnes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when they had prayed, the place was shaken where they were assembled together; and they were all filled with the Holy Spirit, and they spoke the word of God with boldnes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multitude of them that believed were of one heart and of one soul: neither said any of them that ought of the things which he possessed was his own; but they had all things comm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multitude of them that believed were of one heart and of one soul: neither said any of them that ought of the things which he possessed was his own; but they had all things comm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with great power gave the apostles witness of the resurrection of the Lord Jesus: and great grace was upon them al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with great power gave the apostles witness of the resurrection of the Lord Jesus: and great grace was upon them all.]]></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Neither was there any among them that lacked: for as many as were possessors of lands or houses sold them, and brought the prices of the things that were sol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laid them down at the apostles' feet: and distribution was made unto every man according as he had nee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laid them down at the apostles' feet: and distribution was made unto every man according as he had nee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Joses, who by the apostles was surnamed Barnabas, (which is, being interpreted, The son of consolation,) a Levite, and of the country of Cypru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Joses, who by the apostles was surnamed Barnabas, (which is, being interpreted, The son of consolation,) a Levite, and of the country of Cypru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Having land, sold it, and brought the money, and laid it at the apostles' fee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Having land, sold it, and brought the money, and laid it at the apostles' fee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2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ர்கள் ஜனங்களுடனே பேசிக்கொண்டிருக்கையில், ஆசாரியர்களும் தேவாலயத்துச் சேனைத்தலைவனும் சதுசே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கள் ஜனங்களுக்கு உபதேசிக்கிறதினாலும், இயேசுவை முன்னிட்டு, மரித்தோலிருந்து உயிர்த்தெழுத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ங்கிக்கிறதினாலும், சினங்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ளைப் பிடித்து, சாயங்காலமாயிருந்தபடியினால், மறுநாள்வரைக்கும் காவலில்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வசனத்தைக் கேட்டவர்களில் அநேகர் விசுவாசித்தார்கள்; அவர்கள் தொகை ஏறக்குறைய ஐயாயிர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றுநாளிலே ஜனங்களுடைய அதிகாரிகளும் மூப்பரும் வேதபார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ரதான ஆசாரியனாகிய அன்னாவும், காய்பாவும், யோவானும், அலெக்ச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ரதான ஆசாரியனுடைய குடும்பத்தார் யாவரும் எருசலேமிலே கூட்டங்கூடி, அவர்களை நடுவே நிறுத்தி,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ந்த வல்லமையினாலே இதைச் செய்தீர்கள்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பேதுரு பரிசுத்த ஆவியிலே நிறைந்து, அவர்களை நோக்கி: ஜனத்தின் அதிகாரிகளே,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ணியாளியாயிருந்த இந்த மனுஷனுக்குச் செய்யப்பட்ட உபகாரத்தைக்குறித்து எதினாலே இ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க்கியமானானென்று நீங்கள் இன்று எங்களிடத்தில் விசாரித்துக்கே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ங்களால் சிலுவையில் அறையப்பட்டவரும், தேவனால் மரித்தோரிலிருந்து எழுப்பப்பட்டவருமா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ரேனாகிய இயேசுகிறிஸ்துவின் நாமத்தினாலேயே இவன் உங்களுக்கு முன்பாகச் சொஸ்தமாய் நிற்கிறானா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ம், இஸ்ரவேல் ஜனங்களெல்லாருக்கும் தெரிந்திருக்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வீடு கட்டுகிறவர்களாகிய உங்களால் அற்பமாய் எண்ணப்பட்ட அவரே மூலைக்குத் தலைக்கல்லான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லேயன்றி வேறொருவராலும் இரட்சிப்பு இல்லை; நாம் இரட்சிக்கப்படும்படிக்கு வானத்தின் கீழெ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களுக்குள்ளே அவருடைய நாமமேயல்லாமல் வேறொரு நாமம் கட்டளையிடப்படவும் இ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துருவும் யோவானும் பேசுகிற தைரியத்தை அவர்கள் கண்டு, அவர்கள் படிப்பறியாதவர்களெ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மையுள்ளவர்களென்றும் அறிந்தபடியினால் ஆச்சரியப்பட்டு, அவர்கள் இயேசுவுடனேகூட இருந்தவர்களெ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ஸ்தமாக்கப்ட்ட மனுஷன் அவர்கள் அருகே நிற்கிறதைக் கண்டபடியால், எதிர்பேச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மில்லா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ர்களை ஆலோசனை சங்கத்தை விட்டுப் போகும்படி கட்டளையிட்டு, தங்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னைபண்ணி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ந்த மனுஷரை நாம் என்ன செய்யலாம்? எருசலேமில் எல்லாருக்கும் தெரிந்திருக்கிற வெளியரங்கமான அற்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ல் செய்யப்பட்டதே, அதை நாம் இல்லையென்று சொல்லக்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கிலும் இது அதிகமாய் ஜனத்துக்குள்ளே பரம்பாதபடிக்கு, ஒருவரோடும் இந்த நாமத்தைக்குறி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க்கூடாதென்று அவர்களை உறுதியாய்ப் பயமுறுத்த வேண்டுமென்று சொல்லி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 அழைத்து: இயேசுவின் நாமத்தைக்குறித்து எவ்வளவும் பேசவும் போதிக்கவும் கூடா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கட்டளை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துருவும் யோவானும் அவர்களுக்குப் பிரதியுத்தரமாக: தேவனுக்குச் செவிகொடுக்கிறதைப்பா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விகொடுக்கிறது தேவனுக்கு முன்பாக நியாயமாயிருக்குமோ நீங்களே நிதானித்துப்பா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ங்கள் கண்டவைகளையும் கேட்டவைகளையும் பேசாமலிருக்கக்கூடாதே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டந்த சங்கதிகளைக்குறித்து எல்லாரும் தேவனை மகிமைப்படுத்தினபடியால், ஜனங்களுக்குப் பயந்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டிக்க வகையொன்றுங்காணாமல், அவர்களைப் பயமுறுத்தி விட்டு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ற்புதமாய்ச் சொஸ்தமாக்கப்பட்ட மனுஷன் நாற்பது வயதுக்கு மேற்பட்ட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 விடுதலையாக்கப்பட்டபின்பு, தங்களைச் சேர்ந்தவர்களிடத்தில் வந்து, பிரதான ஆசாரிய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ர்களும் தங்களுக்குச் சொன்ன யாவையும்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கள் அதைக் கேட்டு, ஒருமனப்பட்டு தேவனை நோக்கிச் சத்தமிட்டு: கர்த்தாவே, நீர் வான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யும் சமுத்திரத்தையும் அவைகளிலுள்ள யாவற்றையும் உண்டாக்கின தேவனா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றஜாதிகள் கொந்தளித்து, ஜனங்கள் விருதா காரியங்களைச் சிந்திப்பானேன்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கர்த்தருக்கு விரோதமாகவும், தேவனுடைய கிறிஸ்துவுக்கு விரோதமாகவும் பூமியின் ராஜாக்கள் எழு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 அதிகாரிகள் ஏகமாய்க் கூட்டங்கூடினார்கள் என்றும் தேவரீர் உம்முடைய தாசனாகிய தாவீதின் வாக்கி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தப்படி உம்முடைய கரமும் உம்முடைய ஆலோசனையும் முன் குறித்தவைகள் யாவையும் செய்யு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ஏரோதும் பொந்தியுபிலாத்தும், புறஜாதிகளோடும் இஸ்ரவேல் ஜனங்களோடுங்கூட, நீர் அபிஷேகம்பண்ணின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 பிள்ளையாகிய இயேசுவுக்கு விரோதமாய், மெய்யாகவே கூட்டங்கூ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ப்பொழுதும், கர்த்தாவே அவர்கள் பயமுறுத்தல்களை தேவரீர் கவ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ம்முடைய பரிசுத்த பிள்ளையாகிய இயேசுவின் நாமத்தினாலே அடையாளங்களும் அற்புதங்களும் நட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 பிணியாளிகளைக் குணமாக்கும்படி உம்முடைய கரத்தை நீட்டி, உம்முடைய ஊழியக்காரர் உம்முடைய வச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தைரியத்தோடும் சொல்லும்படி அவர்களுக்கு அநுக்கிரகஞ்செய்தருளு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ர்கள் ஜெபம்பண்ணினபோது அவர்கள் கூடியிருந்த இடம் அசைந்தது. அவர்களெல்லாரும் பரிசுத்த ஆவி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ப்பப்பட்டு, தேவவசனத்தைத் தைரிமாய்ச்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விசுவாசிகளாகிய திரளான கூட்டத்தார் ஒரே இருதயமும் ஒரே மனமுமுள்ளவர்களாயிருந்தார்கள். ஒருவனா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க்குள்ளவைகளில் ஒன்றையும் தன்னுடையதென்று சொல்லவில்லை; சகலமும் அவர்களுக்குப் பொதுவா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கர்த்தராகிய இயேசுவின் உயிர்த்தெழுதலைக்குறித்து அப்போஸ்தலர் மிகுந்த பலமாய்ச் சாட்சி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ல்லார்மேலும் பூரண கிருபை உண்டா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நிலங்களையும் வீடுகளையும் உடையவர்கள் அவர்களை விற்று, விற்கப்பட்டவைகளின் கிரயத்தைக் 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ப்போஸ்தலருடைய பாதத்தில் வைத்தார்கள். அவனவனுக்குத் தேவையானதற்குத்தக்கதா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ர்ந்துகொடுக்கப்பட்டது; அவர்களில் ஒருவனுக்கும் ஒன்றும் குறைவாயிருந்த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சீப்புருதீவானும் லேவியனும் அப்போஸ்தலராலே ஆறுதலின் மகன் என்று அர்த்தங்கொள்ளும் பர்னபா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ர்பெற்றவனுமாகிய யோசே என்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தனக்கு உண்டாயிருந்த நிலத்தைவிற்று, அதின் கிரயத்தைக் கொண்டுவந்து, அப்போஸ்தலருடைய பாத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2026-09-16T23:52:33Z</dcterms:created>
  <dcterms:modified xsi:type="dcterms:W3CDTF">2026-09-16T23:52:33Z</dcterms:modified>
  <dc:title>அப்போஸ்தலர்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