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ற்கு யோப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 அநேகங் காரியங்களை நான் கேட்டிருக்கிறேன்; நீங்கள் எல்லாரும் அலட்டுண்டாக்குகிற தேற்றரவாள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 அநேகங் காரியங்களை நான் கேட்டிருக்கிறேன்; நீங்கள் எல்லாரும் அலட்டுண்டாக்குகிற தேற்றரவாள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ற்றைப்போன்ற வார்த்தைகளுக்கு முடிவிராதோ? இப்படி நீ உத்தரவுசொல்ல உனக்குத் துணிவு உண்டானதென்ன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ைப்போல நானும் பேசக்கூடும்; நான் இருக்கும் நிலைமையில் நீங்கள் இருந்தால் நான் உங்களுக்கு விரோதமாக வார்த்தைகளைக் கோர்த்து, உங்களுக்கு எதிராகத் தலையைத் துலுக்கவுங்கூ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ைப்போல நானும் பேசக்கூடும்; நான் இருக்கும் நிலைமையில் நீங்கள் இருந்தால் நான் உங்களுக்கு விரோதமாக வார்த்தைகளைக் கோர்த்து, உங்களுக்கு எதிராகத் தலையைத் துலுக்கவுங்கூ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நான் என் வாயினால் உங்களுக்குத் திடன் சொல்லுவேன். என் உதடுகளின் அசைவு உங்கள் துக்கத்தை ஆற்ற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பேசினாலும் என் துக்கம் மாறாது; நான் பேசாமலிருந்தாலும் எனக்கு என்ன ஆறுதல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 அவர் என்னை இளைத்துப்போகச் செய்தார்; என் கூட்டத்தையெல்லாம் பாழாக்கின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என்னைச் சுருங்கிப்போகப்பண்ணினது அதற்குச் சாட்சி; என் மெலிவு என்னில் அத்தாட்சியாக நின்று, என் முகத்துக்கு முன்பாக உத்தரவு சொல்ல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என்னைச் சுருங்கிப்போகப்பண்ணினது அதற்குச் சாட்சி; என் மெலிவு என்னில் அத்தாட்சியாக நின்று, என் முகத்துக்கு முன்பாக உத்தரவு சொல்ல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ப் பகைக்கிறவனுடைய கோபம் என்னைப் பீறுகிறது, என்பேரில் பற்கடிக்கிறான்; என் சத்துரு கொடிய கண்ணினால் என்னைப் பார்க்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ப் பகைக்கிறவனுடைய கோபம் என்னைப் பீறுகிறது, என்பேரில் பற்கடிக்கிறான்; என் சத்துரு கொடிய கண்ணினால் என்னைப் பார்க்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 விரோதமாகத் தங்கள் வாயை விரிவாய்த் திறந்தார்கள், நிந்தையாக என்னைக் கன்னத்தில் அடித்தார்கள்; எனக்கு விரோதமாக ஏகமாய்க் கூட்டங்கூட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 விரோதமாகத் தங்கள் வாயை விரிவாய்த் திறந்தார்கள், நிந்தையாக என்னைக் கன்னத்தில் அடித்தார்கள்; எனக்கு விரோதமாக ஏகமாய்க் கூட்டங்கூட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என்னை அநியாயக்காரன் வசமாக ஒப்புவித்து துன்மார்க்கரின் கையில் என்னை அகப்படப்பண்ணி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ுகமாய் வாழ்ந்திருந்தேன், அவர் என்னை நெருக்கி, என் பிடரியைப் பிடித்து, என்னை நொறுக்கி, என்னைத் தமக்கு இலக்காக நிறுத்தி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ுகமாய் வாழ்ந்திருந்தேன், அவர் என்னை நெருக்கி, என் பிடரியைப் பிடித்து, என்னை நொறுக்கி, என்னைத் தமக்கு இலக்காக நிறுத்தி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ுடைய வில்லாளர் என்னைச் சூழ்ந்துகொண்டார்கள்; என் ஈரலைத் தப்பவிடாமல் பிளந்தார்; என் பிச்சைத் தரையில் ஊற்றிவிட்ட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ுடைய வில்லாளர் என்னைச் சூழ்ந்துகொண்டார்கள்; என் ஈரலைத் தப்பவிடாமல் பிளந்தார்; என் பிச்சைத் தரையில் ஊற்றிவிட்ட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ொறுக்குதலின்மேல் நொறுக்குதலை என்மேல் வரப்பண்ணினார்; பராக்கிரமசாலியைப்போல என்மேல் பாயந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ரட்டுச்சேலையைத் தைத்து, என் தோளின்மேல் போர்த்துக்கொண்டேன்; என் மகிமையைப் புழுதியிலே போட்டுவிட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ழுகிறதினால் என் முகம் அழுக்கடைந்தது; மரண இருள் என் கண்களின்மேல் உண்டா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ைகளிலே கொடுமையில்லாதிருக்கையிலும், என் ஜெபம் சுத்தமாயிருக்கையிலும், அப்படியா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ூமியே, என் இரத்தத்தை மூடிப்போடாதே, என் அலறுதலுக்கு மறைவிடம் உண்டாகாதிருப்பத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இதோ, என் சாட்சி பரலோகத்திலிக்கிறது, எனக்குச் சாட்சி பகருகிறவர் உன்னதங்களில் இரு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சிநேகிதர் என்னைப் பரியாசம்பண்ணுகிறார்கள்; என் கண் தேவனை நோக்கிக் கண்ணீர் சொரி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 மனுபுத்திரன் தன் சிநேகிதனுக்காக வழக்காடுகிறதுபோல, தேவனோடே மனுஷனுக்காக வழக்காடுகிறவர் ஒருவர் உண்டானால் நலமாயி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ுறுகின வருஷங்களுக்கு முடிவு வருகிறது; நான் திரும்பிவராத வழியே போ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8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अय्यूब न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ऐसी बहुत सी बातें मैं सुन चुका हूँ, तुम सब के सब निकम्मे शान्तिदाता हो। क्या व्यर्थ बातों का अन्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भी हो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ू कौन सी बात से झिड़ककर उत्तर दे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जो तुम्हारी दशा मेरी सी होती, तो मैं भी तुम्हारी सी बातें कर सकता; मैं भी तुम्हारे विरुद्ध बात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ड़ सकता, और तुम्हारे विरुद्ध सिर हिला सक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वरन मैं अपने वचनों से तुम को हियाव दिलाता, और बातों से शान्ति देकर तुम्हारा शोक घटा दे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चाहे मैं बोलूं तौभी मेरा शोक न घटेगा, चाहे मैं चुप रहूं, तौभी मेरा दु:ख कुछ कम न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परन्तु अब उसने मुझे उकता दिया है; उसने मेरे सारे परिवार को उजाड़ डाल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उसने जो मेरे शरीर को सुखा डाला है, वह मेरे विरुद्ध साक्षी ठहरा है, और मेरा दुबलापन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रुद्ध खड़ा हो कर मेरे साम्हने साक्षी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सने क्रोध में आकर मुझ को फाड़ा और मेरे पीछे पड़ा है; वह मेरे विरुद्ध दांत पीसता; और मेरा बै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झ को आंखें दिख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अब लोग मुझ पर मुंह पसारते हैं, और मेरी नामधराई कर के मेरे गाल पर थपेड़ा मारते, और मेरे विरुद्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ड़ लग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ईश्वर ने मुझे कुटिलों के वश में कर दिया, और दुष्ट लोगों के हाथ में फेंक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मैं सुख से रहता था, और उसने मुझे चूर चूर कर डाला; उसने मेरी गर्दन पकड़ कर मुझे टुकड़े टुकड़े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; फिर उसने मुझे अपना निशाना बनाकर खड़ा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सके तीर मेरे चारों ओर उड़ रहे हैं, वह निर्दय हो कर मेरे गुर्दों को बेधता है, और मेरा पित्त भूम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बह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वह शूर की नाईं मुझ पर धावा कर के मुझे चोट पर चोट पहुंचा कर घायल कर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मैं ने अपनी खाल पर टाट को सी लिया है, और अपना सींग मिट्टी में मैला कर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रोते रोते मेरा मुंह सूज गया है, और मेरी आंखों पर घोर अन्धकार छा गया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ौभी मुझ से कोई उपद्रव नहीं हुआ है, और मेरी प्रार्थना पवित्र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हे पृथ्वी, तू मेरे लोहू को न ढांपना, और मेरी दोहाई कहीं न रु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अब भी स्वर्ग में मेरा साक्षी है, और मेरा गवाह ऊपर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मेरे मित्र मुझ से घृणा करते हैं, परन्तु मैं ईश्वर के साम्हने आंसू बहाता हू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कि कोई ईश्वर के विरुद्ध सज्जन का, और आदमी का मुक़द्दमा उसके पड़ोसी के विरुद्ध लड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क्योंकि थोड़े ही वर्षों के बीतने पर मैं उस मार्ग से चला जाऊंगा, जिस से मैं फिर वापिस न लौट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2026-10-21T06:53:02Z</dcterms:created>
  <dcterms:modified xsi:type="dcterms:W3CDTF">2026-10-21T06:53:02Z</dcterms:modified>
  <dc:title>अय्यूब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