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presProps" Target="presProps.xml"/>
  <Relationship Id="rId95" Type="http://schemas.openxmlformats.org/officeDocument/2006/relationships/viewProps" Target="viewProps.xml"/>
  <Relationship Id="rId9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ாலொமோன் தன் அரமனை முழுதையும் கட்டிமுடிக்க பதின்மூன்று வருஷம் சென்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லீபனோன் வனம் என்னும் மாளிகையையும் கட்டினான்; அது நூறு முழ நீளமும், ஐம்பதுமுழ அகலமும், முப்பதுமுழ உயரமுமாயிருந்தது; அதைக் கேதுருமர உத்திரங்கள் பாவப்பட்ட கேதுருமரத்தூண்களின் நாலு வரிசைகளின்மேல் கட்டி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லீபனோன் வனம் என்னும் மாளிகையையும் கட்டினான்; அது நூறு முழ நீளமும், ஐம்பதுமுழ அகலமும், முப்பதுமுழ உயரமுமாயிருந்தது; அதைக் கேதுருமர உத்திரங்கள் பாவப்பட்ட கேதுருமரத்தூண்களின் நாலு வரிசைகளின்மேல் கட்டி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வ்வொரு வரிசைக்குப் பதினைந்து தூண்களாக நாற்பத்தைந்து தூண்களின் மேல் வைக்கப்பட்ட உத்திரங்களின் மேல் கேதுருக்களால் மச்சுப்பாவியி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வ்வொரு வரிசைக்குப் பதினைந்து தூண்களாக நாற்பத்தைந்து தூண்களின் மேல் வைக்கப்பட்ட உத்திரங்களின் மேல் கேதுருக்களால் மச்சுப்பாவியிரு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ூன்று வரிசை ஜன்னல்கள் இருந்தது; மூன்று வரிசையிலும் ஜன்னல்கள், ஒன்றுக்கொன்று எதிராயிரு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ன்னல்களின் வாசல்களும் சட்டங்களும் எல்லாம் சதுரமாயிருந்தது; மூன்று வரிசையிலும் ஜன்னல்கள், ஒன்றுக்கொன்று எதிராயிரு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ன்னல்களின் வாசல்களும் சட்டங்களும் எல்லாம் சதுரமாயிருந்தது; மூன்று வரிசையிலும் ஜன்னல்கள், ஒன்றுக்கொன்று எதிராயிருந்த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ஐம்பதுமுழ நீளமும் முப்பதுமுழ அகலமுமான மண்டபத்தையும் தூண்கள் நிறுத்திக் கட்டினான்; அந்த மண்டபமும், அதின் தூண்களும், உத்திரங்களும், மாளிகையின் தூண்களும் உத்திரங்களும் எதிராயிரு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ஐம்பதுமுழ நீளமும் முப்பதுமுழ அகலமுமான மண்டபத்தையும் தூண்கள் நிறுத்திக் கட்டினான்; அந்த மண்டபமும், அதின் தூண்களும், உத்திரங்களும், மாளிகையின் தூண்களும் உத்திரங்களும் எதிராயிருந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ன் இருந்து நியாயம் தீர்க்கிறதற்கு நியாயாசனம் போட்டிருக்கும் ஒரு நியாயவிசாரணை மண்டபத்தையும் கட்டி, அதின் ஒருபக்கம் துவக்கி மறுபக்கமட்டும் கேதுருப்பலகைகளால் தளவரிசைப் படுத்தி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ன் இருந்து நியாயம் தீர்க்கிறதற்கு நியாயாசனம் போட்டிருக்கும் ஒரு நியாயவிசாரணை மண்டபத்தையும் கட்டி, அதின் ஒருபக்கம் துவக்கி மறுபக்கமட்டும் கேதுருப்பலகைகளால் தளவரிசைப் படுத்தி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ின்பு ஈராம் கொப்பரைகளையும் சாம்பல் எடுக்கிற கரண்டிகளையும் கலங்களையும் செய்தான். இவ்விதமாய் ஈராம் கர்த்தருடைய ஆலயத்துக்காக ராஜாவாகிய சாலொமோனுக்குச் செய்யவேண்டிய எல்லா வேலையையும் செய்து முடித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ின்பு ஈராம் கொப்பரைகளையும் சாம்பல் எடுக்கிற கரண்டிகளையும் கலங்களையும் செய்தான். இவ்விதமாய் ஈராம் கர்த்தருடைய ஆலயத்துக்காக ராஜாவாகிய சாலொமோனுக்குச் செய்யவேண்டிய எல்லா வேலையையும் செய்து முடித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வாசம்பண்ணும் அவனுடைய அரமனை மண்டபத்திற்குள்ளே அதேமாதிரியாகச் செய்யப்பட்ட வேறொரு மண்டபமும் இருந்தது. சாலொமோன் விவாகம்பண்ணின பார்வோனின் குமாரத்திக்கும் அந்த மண்டபத்தைப்போல ஒரு மாளிகையைக் கட்டுவித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வாசம்பண்ணும் அவனுடைய அரமனை மண்டபத்திற்குள்ளே அதேமாதிரியாகச் செய்யப்பட்ட வேறொரு மண்டபமும் இருந்தது. சாலொமோன் விவாகம்பண்ணின பார்வோனின் குமாரத்திக்கும் அந்த மண்டபத்தைப்போல ஒரு மாளிகையைக் கட்டுவித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ைகளெல்லாம், உள்ளும் புறம்பும், அஸ்திபாரமுதல் மேல்திரணைகள்மட்டும், வெளியே இருக்கும் பெரிய முற்றம்வரைக்கும், அளவுபடி வெட்டி வாளால் அறுக்கப்பட்ட விலையேறப்பெற்ற கற்களால் செய்யப்பட்ட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ைகளெல்லாம், உள்ளும் புறம்பும், அஸ்திபாரமுதல் மேல்திரணைகள்மட்டும், வெளியே இருக்கும் பெரிய முற்றம்வரைக்கும், அளவுபடி வெட்டி வாளால் அறுக்கப்பட்ட விலையேறப்பெற்ற கற்களால் செய்யப்பட்ட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ைகள் என்னவெனில்: இரண்டு தூண்களும், இரண்டு தூண்களுடைய முனையின்மேல் இருக்கிற இரண்டு உருண்டைக் கும்பங்களும், தூண்களுடைய முனையின்மேல் இருக்கிற இரண்டு உருண்டைக் கும்பங்களை மூடும் இரண்டு வலைப்பின்னல்கள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ஸ்திபாரம் பத்துமுழக் கற்களும், எட்டுமுழக் கற்களுமான விலையேறப்பெற்ற பெரிய கற்களாயிருந்த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ின்மேல் உயர அளவுபடி பணிப்படுத்தின விலையேறப்பெற்ற கற்களும், கேதுருமரங்களும் வைக்கப்பட்டிருந்த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தூண்களின்மேலுள்ள இரண்டு உருண்டைக் கும்பங்களை மூடும்படி ஒவ்வொரு வலைப்பின்னலுக்கும் பண்ணின இரண்டு வரிசை மாதளம்பழங்களும், ஆக இரண்டு வலைப்பின்னலுக்கும் நானூறு மாதளம்பழங்கள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தூண்களின்மேலுள்ள இரண்டு உருண்டைக் கும்பங்களை மூடும்படி ஒவ்வொரு வலைப்பின்னலுக்கும் பண்ணின இரண்டு வரிசை மாதளம்பழங்களும், ஆக இரண்டு வலைப்பின்னலுக்கும் நானூறு மாதளம்பழங்கள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ெரிய முற்றத்திற்குச் சுற்றிலும் மூன்று வரிசைக் கேதுருமர உத்திரங்களாலும் ஒரு வரிசை பணிப்படுத்தின கற்களாலும் செய்யப்பட்டிருந்தது; கர்த்தருடைய ஆலயத்தின் உட்பிராகாரத்திற்கும், அதின் முன்மண்டபத்திற்கும் அப்படியே செய்யப்பட்டிருந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ெரிய முற்றத்திற்குச் சுற்றிலும் மூன்று வரிசைக் கேதுருமர உத்திரங்களாலும் ஒரு வரிசை பணிப்படுத்தின கற்களாலும் செய்யப்பட்டிருந்தது; கர்த்தருடைய ஆலயத்தின் உட்பிராகாரத்திற்கும், அதின் முன்மண்டபத்திற்கும் அப்படியே செய்யப்பட்டிருந்த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பத்து ஆதாரங்களும், ஆதாரங்களின்மேல் வைத்த பத்துக் கொப்பரைகளும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ஒரு கடல்தொட்டியும், கடல் தொட்டியின் கீழிருக்கிற பன்னிரண்டு ரிஷபங்களும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செப்புச்சட்டிகளும், சாம்பல் கரண்டிகளும், கலங்களும் செய்தான்; கர்த்தரின் ஆலயத்துக்காக ராஜாவாகிய சாலொமோனுக்கு ஈராம் செய்த இந்த எல்லாப் பணிமுட்டுகளும் சுத்தமான வெண்கலமாயிரு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செப்புச்சட்டிகளும், சாம்பல் கரண்டிகளும், கலங்களும் செய்தான்; கர்த்தரின் ஆலயத்துக்காக ராஜாவாகிய சாலொமோனுக்கு ஈராம் செய்த இந்த எல்லாப் பணிமுட்டுகளும் சுத்தமான வெண்கலமாயிரு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செப்புச்சட்டிகளும், சாம்பல் கரண்டிகளும், கலங்களும் செய்தான்; கர்த்தரின் ஆலயத்துக்காக ராஜாவாகிய சாலொமோனுக்கு ஈராம் செய்த இந்த எல்லாப் பணிமுட்டுகளும் சுத்தமான வெண்கலமாயிரு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யோர்தானுக்கு அடுத்த சமனான பூமியிலே, சுக்கோத்துக்கும் சர்தானுக்கும் நடுவே களிமண்தரையிலே ராஜா இவைகளை வார்ப்பித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யோர்தானுக்கு அடுத்த சமனான பூமியிலே, சுக்கோத்துக்கும் சர்தானுக்கும் நடுவே களிமண்தரையிலே ராஜா இவைகளை வார்ப்பித்த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ராஜாவாகிய சாலொமோன் ஈராம் என்னும் ஒருவனைத் தீருவிலிருந்து அழைப்பித்த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வன் நப்தலி கோத்திரத்தாளாகிய ஒரு கைம்பெண்ணின் மகன்; இவன் தகப்பன் தீருநகரத்தானான கன்னான்; இவன் சகலவித நீதி வெண்கலவேலையையும் செய்யத்தக்க யுக்தியும் புத்தியும் அறிவும் உள்ளவனாயிருந்தான்; இவன் ராஜாவாகிய சாலொமோனிடத்தில் வந்து, அவன் வேலையையெல்லாம் செய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வன் நப்தலி கோத்திரத்தாளாகிய ஒரு கைம்பெண்ணின் மகன்; இவன் தகப்பன் தீருநகரத்தானான கன்னான்; இவன் சகலவித நீதி வெண்கலவேலையையும் செய்யத்தக்க யுக்தியும் புத்தியும் அறிவும் உள்ளவனாயிருந்தான்; இவன் ராஜாவாகிய சாலொமோனிடத்தில் வந்து, அவன் வேலையையெல்லாம் செய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வன் நப்தலி கோத்திரத்தாளாகிய ஒரு கைம்பெண்ணின் மகன்; இவன் தகப்பன் தீருநகரத்தானான கன்னான்; இவன் சகலவித நீதி வெண்கலவேலையையும் செய்யத்தக்க யுக்தியும் புத்தியும் அறிவும் உள்ளவனாயிருந்தான்; இவன் ராஜாவாகிய சாலொமோனிடத்தில் வந்து, அவன் வேலையையெல்லாம் செய்த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இந்தச் சகல பணிமுட்டுகளின் வெண்கலம் மிகவும் ஏராளமுமாயிருந்தபடியால், சாலொமோன் அவைகளை நிறுக்கவில்லை; அதினுடைய நிறை இவ்வளவென்று ஆராய்ந்து பார்க்கவுமில்லை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இந்தச் சகல பணிமுட்டுகளின் வெண்கலம் மிகவும் ஏராளமுமாயிருந்தபடியால், சாலொமோன் அவைகளை நிறுக்கவில்லை; அதினுடைய நிறை இவ்வளவென்று ஆராய்ந்து பார்க்கவுமில்லை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ன் இரண்டு வெண்கலத் தூண்களை உண்டாக்கினான்; ஒவ்வொரு தூண் பதினெட்டு முழ உயரமும், ஒவ்வொரு தூணின் சுற்றளவு பன்னிரண்டு முழ நூலளவுமாயிருந்த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ன் இரண்டு வெண்கலத் தூண்களை உண்டாக்கினான்; ஒவ்வொரு தூண் பதினெட்டு முழ உயரமும், ஒவ்வொரு தூணின் சுற்றளவு பன்னிரண்டு முழ நூலளவுமாயிருந்த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த் தூண்களுடைய தலைப்பில் வைக்க, வெண்கலத்தால் வார்க்கப்பட்ட இரண்டு கும்பங்களை உண்டாக்கினான்; ஒவ்வொரு கும்பமும் ஐந்துமுழ உயரமாயிருந்த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பின்னும் கர்த்தருடைய ஆலயத்துக்குத் தேவையான பணிமுட்டுகளையெல்லாம் சாலொமோன் உண்டாக்கினான்; அவையாவன, பொன் பலிபீடத்தையும், சமுகத்தப்பங்களை வைக்கும் பொன்மேஜையையும்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பின்னும் கர்த்தருடைய ஆலயத்துக்குத் தேவையான பணிமுட்டுகளையெல்லாம் சாலொமோன் உண்டாக்கினான்; அவையாவன, பொன் பலிபீடத்தையும், சமுகத்தப்பங்களை வைக்கும் பொன்மேஜையையும்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ூண்களுடைய முனையின்மேலுள்ள கும்பங்களுக்கு வலைபோன்ற பின்னல்களும், சங்கிலிபோன்ற தொங்கல்களும், ஒவ்வொரு கும்பத்திற்கும் எவ்வேழாக இருந்த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ூண்களுடைய முனையின்மேலுள்ள கும்பங்களுக்கு வலைபோன்ற பின்னல்களும், சங்கிலிபோன்ற தொங்கல்களும், ஒவ்வொரு கும்பத்திற்கும் எவ்வேழாக இருந்த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சந்நிதி ஸ்தானத்திற்கு முன்பாக வைக்கும் பசும்பொன் விளக்குத்தண்டுகள், வலதுபுறமாக ஐந்தையும் இடதுபுறமாக ஐந்தையும், பொன்னான அதின் பூக்களோடும் விளக்குகளோடும் கத்தரிகளோடுங்கூட உண்டாக்கின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சந்நிதி ஸ்தானத்திற்கு முன்பாக வைக்கும் பசும்பொன் விளக்குத்தண்டுகள், வலதுபுறமாக ஐந்தையும் இடதுபுறமாக ஐந்தையும், பொன்னான அதின் பூக்களோடும் விளக்குகளோடும் கத்தரிகளோடுங்கூட உண்டாக்கின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பசும்பொன் கிண்ணங்களையும், வெட்டுக்கத்திகளையும், கலங்களையும், கலயங்களையும், தூபகலசங்களையும், மகா பரிசுத்தமான உள் ஆலயத்தினுடைய கதவுகளின் பொன்னான முளைகளையும், தேவாலயமாகிய மாளிகைக் கதவுகளின் பொன்னான முளைகளையும் செய்த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பசும்பொன் கிண்ணங்களையும், வெட்டுக்கத்திகளையும், கலங்களையும், கலயங்களையும், தூபகலசங்களையும், மகா பரிசுத்தமான உள் ஆலயத்தினுடைய கதவுகளின் பொன்னான முளைகளையும், தேவாலயமாகிய மாளிகைக் கதவுகளின் பொன்னான முளைகளையும் செய்த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இவ்விதமாய் ராஜாவாகிய சாலொமோன் கர்த்தருடைய ஆலயத்துக்காகச் செய்த வேலைகளெல்லாம் முடிந்தது; அப்பொழுது சாலொமோன் தன் தகப்பனாகிய தாவீது பரிசுத்தம்பண்ணும்படி நேர்ந்துகொண்ட வெள்ளியையும் பொன்னையும் பணிமுட்டுகளையும் கொண்டுவந்து, கர்த்தருடைய ஆலயத்தின் பொக்கிஷங்களில் வைத்த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இவ்விதமாய் ராஜாவாகிய சாலொமோன் கர்த்தருடைய ஆலயத்துக்காகச் செய்த வேலைகளெல்லாம் முடிந்தது; அப்பொழுது சாலொமோன் தன் தகப்பனாகிய தாவீது பரிசுத்தம்பண்ணும்படி நேர்ந்துகொண்ட வெள்ளியையும் பொன்னையும் பணிமுட்டுகளையும் கொண்டுவந்து, கர்த்தருடைய ஆலயத்தின் பொக்கிஷங்களில் வைத்த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ூண்களைப் பண்ணின விதமாவது: தலைப்பின்மேலுள்ள கும்பங்களை மூடும்படிக்கு, கும்பங்கள் ஒவ்வொன்றிலும் பின்னலின்மேல் சுற்றிலும் இரண்டு வரிசை மாதளம்பழங்களைச் செய்வித்த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ண்டபத்தின் முன்னிருக்கும் அந்தத் தூண்களுடைய தலைப்பின்மேலுள்ள கும்பங்கள் லீலி புஷ்பங்களின் வேலையும், நாலுமுழ உயரமுமாயிருந்தத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ரண்டு தூண்களின்மேலுமுள்ள கும்பங்களில் செய்யப்பட்ட பின்னலுக்கு அருகே இருந்த இடத்தில் விம்மிய இரு நூறு மாதளம்பழங்களின் வரிசைகள் சுற்றிலும் இருந்தது; மற்றக் கும்பத்திலும் அப்படியே இருந்தத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ரண்டு தூண்களின்மேலுமுள்ள கும்பங்களில் செய்யப்பட்ட பின்னலுக்கு அருகே இருந்த இடத்தில் விம்மிய இரு நூறு மாதளம்பழங்களின் வரிசைகள் சுற்றிலும் இருந்தது; மற்றக் கும்பத்திலும் அப்படியே இருந்தத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த் தூண்களை தேவாலய வாசல் மண்டபத்தில் நிறுத்தினான்; அவன் வலது புறத்தில் நிறுத்தின தூணுக்கு யாகீன் என்றும், இடதுபுறத்தில் நிறுத்தின தூணுக்கு போவாஸ் என்றும் பேரிட்ட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த் தூண்களை தேவாலய வாசல் மண்டபத்தில் நிறுத்தினான்; அவன் வலது புறத்தில் நிறுத்தின தூணுக்கு யாகீன் என்றும், இடதுபுறத்தில் நிறுத்தின தூணுக்கு போவாஸ் என்றும் பேரிட்ட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ூண்களுடைய சிகரத்தில் லீலி புஷ்பவேலை செய்யப்பட்டிருந்தது; இவ்விதமாய்த் தூண்களின் வேலை முடிந்தது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ெண்கலக் கடல் என்னும் தொட்டியையும் வார்ப்பித்தான்; சுற்றிலும் சக்கராகாரமான அதினுடைய ஒரு விளிம்பு தொடங்கி மறுவிளிம்புமட்டும், அகலம் பத்துமுழமும், உயரம் ஐந்துமுழமும், சுற்றளவு முப்பதுமுழ நூலளவுமாயிருந்தத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ெண்கலக் கடல் என்னும் தொட்டியையும் வார்ப்பித்தான்; சுற்றிலும் சக்கராகாரமான அதினுடைய ஒரு விளிம்பு தொடங்கி மறுவிளிம்புமட்டும், அகலம் பத்துமுழமும், உயரம் ஐந்துமுழமும், சுற்றளவு முப்பதுமுழ நூலளவுமாயிருந்தது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தக் கடல்தொட்டியைச் சுற்றி விளிம்புக்குக் கீழே அதைச் சுற்றிலும் மொக்குகள் ஒவ்வொரு முழத்திற்குப் பத்து பத்தாகச் செய்யப்பட்டிருந்தது; வார்க்கப்பட்ட அந்த மொக்குகளின் வரிசைகள் இரண்டும் தொட்டியோடு ஒன்றாய் வார்க்கப்பட்டிருந்தது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தக் கடல்தொட்டியைச் சுற்றி விளிம்புக்குக் கீழே அதைச் சுற்றிலும் மொக்குகள் ஒவ்வொரு முழத்திற்குப் பத்து பத்தாகச் செய்யப்பட்டிருந்தது; வார்க்கப்பட்ட அந்த மொக்குகளின் வரிசைகள் இரண்டும் தொட்டியோடு ஒன்றாய் வார்க்கப்பட்டிருந்தது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ு பன்னிரண்டு ரிஷபங்களின்மேல் நின்றது; அவைகளில் மூன்று வடக்கேயும், மூன்று மேற்கேயும், மூன்று தெற்கேயும், மூன்று கிழக்கேயும் நோக்கியிருந்தது; கடல்தொட்டி ரிஷபங்களின் மேலாகாவும், அவைகளின் பின்புறங்களெல்லாம் உள்ளாகவும் இருந்தது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ு பன்னிரண்டு ரிஷபங்களின்மேல் நின்றது; அவைகளில் மூன்று வடக்கேயும், மூன்று மேற்கேயும், மூன்று தெற்கேயும், மூன்று கிழக்கேயும் நோக்கியிருந்தது; கடல்தொட்டி ரிஷபங்களின் மேலாகாவும், அவைகளின் பின்புறங்களெல்லாம் உள்ளாகவும் இருந்தது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ன் கனம் நாலு விரற்கடையும், அதின் விளிம்பு பானபாத்திரத்தின் விளிம்புபோலும், லீலிபுஷ்பம்போலும் இருந்தது; அது இரண்டாயிரம் குடம் தண்ணீர் பிடிக்கும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ன் கனம் நாலு விரற்கடையும், அதின் விளிம்பு பானபாத்திரத்தின் விளிம்புபோலும், லீலிபுஷ்பம்போலும் இருந்தது; அது இரண்டாயிரம் குடம் தண்ணீர் பிடிக்கும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த்து வெண்கல ஆதாரங்களையும் செய்தான்; ஒவ்வொரு ஆதாரம் நாலுமுழ நீளமும், நாலுமுழ அகலமும், மூன்று முழ உயரமுமாயிருந்தது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த்து வெண்கல ஆதாரங்களையும் செய்தான்; ஒவ்வொரு ஆதாரம் நாலுமுழ நீளமும், நாலுமுழ அகலமும், மூன்று முழ உயரமுமாயிருந்தது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ந்த ஆதாரங்களின் வேலைப்பாடு என்னவெனில், அவைகளுக்குச் சவுக்கைகள் உண்டாயிருந்தது; சவுக்கைகளோ சட்டங்களின் நடுவில் இருந்தது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சட்டங்களுக்கு நடுவே இருக்கிற அந்தச் சவுக்கைகளில் சிங்கங்களும், காளைகளும், கேருபீன்களும், சட்டங்களுக்கு மேலாக ஒரு திரணையும், சிங்கங்களுக்கும் காளைகளுக்கும் கீழாக சாய்வான வேலைப்பாடுள்ள ஜலதாரைகளும் அதனோடே இருந்தது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சட்டங்களுக்கு நடுவே இருக்கிற அந்தச் சவுக்கைகளில் சிங்கங்களும், காளைகளும், கேருபீன்களும், சட்டங்களுக்கு மேலாக ஒரு திரணையும், சிங்கங்களுக்கும் காளைகளுக்கும் கீழாக சாய்வான வேலைப்பாடுள்ள ஜலதாரைகளும் அதனோடே இருந்தது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ஒவ்வொரு ஆதாரத்திற்கு நாலு வெண்கல உருளைகளும், வெண்கலத் தட்டுகளும் அதின் நான்கு கோடிகளுக்கு அச்சுகளும் இருந்தது; கொப்பரையின் கீழிருக்க, அந்தக் கொம்மைகள் ஒவ்வொன்றும் வார்ப்பு வேலையாக ஜலதாரைகளுக்கு நேராயிருந்தது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ஒவ்வொரு ஆதாரத்திற்கு நாலு வெண்கல உருளைகளும், வெண்கலத் தட்டுகளும் அதின் நான்கு கோடிகளுக்கு அச்சுகளும் இருந்தது; கொப்பரையின் கீழிருக்க, அந்தக் கொம்மைகள் ஒவ்வொன்றும் வார்ப்பு வேலையாக ஜலதாரைகளுக்கு நேராயிருந்தது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ிரணைகளுக்குள்ளான அதின் வாய் மேலாக ஒருமுழம் உயர்ந்திருந்தது; அதின் வாய் ஒன்றரைமுழ சக்கராகாரமும் தட்டையுமாய், அதின் வாயின்மேல் சித்திரங்களும் செய்யப்பட்டிருந்தது; அவைகளின் சவுக்கைகள் வட்டமாயிராமல் சதுரமாயிருந்தது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ிரணைகளுக்குள்ளான அதின் வாய் மேலாக ஒருமுழம் உயர்ந்திருந்தது; அதின் வாய் ஒன்றரைமுழ சக்கராகாரமும் தட்டையுமாய், அதின் வாயின்மேல் சித்திரங்களும் செய்யப்பட்டிருந்தது; அவைகளின் சவுக்கைகள் வட்டமாயிராமல் சதுரமாயிருந்தது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ந்த நாலு உருளைகள் சவுக்கைகளின் கீழும், உருளைகளின் அச்சுகள் ஆதாரத்திலும் இருந்தது; ஒவ்வொரு உருளை ஒன்றரை முழ உயரமாயிருந்தது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ந்த நாலு உருளைகள் சவுக்கைகளின் கீழும், உருளைகளின் அச்சுகள் ஆதாரத்திலும் இருந்தது; ஒவ்வொரு உருளை ஒன்றரை முழ உயரமாயிருந்தது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உருளைகளின் வேலை இரதத்து உருளைகளின் வேலைக்கு ஒத்திருந்தது; அவைகளின் அச்சுகளும், சக்கரங்களும், வட்டங்களும், கம்பிகளும் எல்லாம் வார்ப்புவேலையாயிருந்தது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உருளைகளின் வேலை இரதத்து உருளைகளின் வேலைக்கு ஒத்திருந்தது; அவைகளின் அச்சுகளும், சக்கரங்களும், வட்டங்களும், கம்பிகளும் எல்லாம் வார்ப்புவேலையாயிருந்தது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ஒவ்வொரு ஆதாரத்தினுடைய நாலு கோடிகளிலும், ஆதாரத்திலிருந்து புறப்படுகிற நாலு கொம்மைகள் இருந்தது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ஒவ்வொரு ஆதாரத்தின் தலைப்பிலும் அரைமுழ உயரமான சக்கராகாரமும், ஒவ்வொரு ஆதாரத்தினுடைய தலைப்பின்மேலும் அதிலிருந்து புறப்படுகிற அதின் கைப்பிடிகளும் சவுக்கைகளும் இருந்தது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ஒவ்வொரு ஆதாரத்தின் தலைப்பிலும் அரைமுழ உயரமான சக்கராகாரமும், ஒவ்வொரு ஆதாரத்தினுடைய தலைப்பின்மேலும் அதிலிருந்து புறப்படுகிற அதின் கைப்பிடிகளும் சவுக்கைகளும் இருந்தது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ைகளிலிருக்கிற கைப்பிடிகளுக்கும் சவுக்கைகளுக்கும் இருக்கிற சந்துகளிலே, கேருபீன்கள் சிங்கங்கள் பேரீந்துகளுடைய சித்திரங்களைத் தீர்த்திருந்தான்; சுற்றிலும் ஒவ்வொன்றிலும், ஜலதாரைகளிலும் இருக்கும் இடங்களுக்குத் தக்கதாய்ச் செய்தான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ைகளிலிருக்கிற கைப்பிடிகளுக்கும் சவுக்கைகளுக்கும் இருக்கிற சந்துகளிலே, கேருபீன்கள் சிங்கங்கள் பேரீந்துகளுடைய சித்திரங்களைத் தீர்த்திருந்தான்; சுற்றிலும் ஒவ்வொன்றிலும், ஜலதாரைகளிலும் இருக்கும் இடங்களுக்குத் தக்கதாய்ச் செய்தான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ந்தப் பிரகாரமாக அந்தப் பத்து ஆதாரங்களையும் செய்தான்; அவைகளெல்லாம் ஒரே வார்ப்பும், ஒரே அளவும், ஒரேவித கொத்துவேலையுமாயிருந்தது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ந்தப் பிரகாரமாக அந்தப் பத்து ஆதாரங்களையும் செய்தான்; அவைகளெல்லாம் ஒரே வார்ப்பும், ஒரே அளவும், ஒரேவித கொத்துவேலையுமாயிருந்தது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த்து வெண்கலக் கொப்பரைகளையும் உண்டாக்கினான்; ஒவ்வொரு கொப்பரை நாற்பது குடம் பிடிக்கும்; நாலுமுழ அகலமான ஒவ்வொரு கொப்பரையும் அந்தப் பத்து ஆதாரங்களில் ஒவ்வொன்றின்மேலும் வைக்கப்பட்டது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த்து வெண்கலக் கொப்பரைகளையும் உண்டாக்கினான்; ஒவ்வொரு கொப்பரை நாற்பது குடம் பிடிக்கும்; நாலுமுழ அகலமான ஒவ்வொரு கொப்பரையும் அந்தப் பத்து ஆதாரங்களில் ஒவ்வொன்றின்மேலும் வைக்கப்பட்டது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ஐந்து ஆதாரங்களை ஆலயத்தின் வலதுபுறத்திலும், ஐந்து ஆதாரங்களை ஆலயத்தின் இடதுபுறத்திலும் வைத்தான்; கடல்தொட்டியைக் கிழக்கில் ஆலயத்தின் வலதுபுறத்திலே தெற்குக்கு நேராக வைத்தான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ஐந்து ஆதாரங்களை ஆலயத்தின் வலதுபுறத்திலும், ஐந்து ஆதாரங்களை ஆலயத்தின் இடதுபுறத்திலும் வைத்தான்; கடல்தொட்டியைக் கிழக்கில் ஆலயத்தின் வலதுபுறத்திலே தெற்குக்கு நேராக வைத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8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સુલેમાંનને પોતાનો મહેલ પૂરો કરતાં 13 વર્ષ લાગ્યાં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ણે એક મકાન બંધાવ્યું જેનું નામ “લબાનોનનું વનગૃહ” રાખ્યું. તેની લંબાઈ 100 હાથ, પહોળાઈ 50 હાથ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ઊંચાઈ 30 હાથ હતી. તે દેવદારના સ્તંભોની ચાર હારમાંળાઓ પર ટેકવેલું હતું. આ સ્તંભો પર પાટડાઓની હાર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પાટડાઓની હાર ત્રણ હતી, અને પ્રત્યેક હારમાં 15 પ્રમાંણે કુલ બધા મળીને 45 પાટડા હતા. આ દેવદાર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ાંભલા છતને ટેકો આપ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્રણ હારમાં બારીના ચોકઠાઓ એકબીજાની સામસામે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બધા પ્રવેશદ્રાર અને બારણાંનાં ચોકઠાં ચોરસ આકારના હતા. અને તે એકબીજાની સામસામે ત્રણ હાર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ોઠવેલાં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બીજા ઓરડાનું નામ “સ્તંભની પરસાળ” હતું. તેની લંબાઈ 50 હાથ હતી અને તે 30 હાથ પહોળો હતો. આ ઓરડ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ગળ થાંભલાઓ હતાં જે પરસાળની છતને ટેકવતાં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એક રાજ્યાસનખંડ અથવા “ન્યાયખંડ” પણ હતો, જેમાં બેસીને સુલેમાંન ન્યાય કરતો હતો. એ ખંડ આખ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ોંયતળિયાથી છત સુધી દેવદારની તકતીઓથી જડેલ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તદુપરાંત હીરામે કૂંડા-પાવડા તથા તપેલાં બનાવ્યાં. આ પ્રમાંણે હીરામે યહોવાના મંદિરને લગત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ુલેમાંન રાજાને માંટે તે સર્વ તેણે પૂરું 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સુલેમાંને તેનો પોતાનો મહેલ બનાવ્યો, જેમાં તે રહ્યો હતો “ન્યાયખંડ”ની પાછળના ભાગમાં હતો. તે મહે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ફારુનની પુત્રી જેને એ પરણ્યો હતો તેને માંટે બાંધેલો મહેલ સરખાંજ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રાજમહેલના આ ઓરડાઓનાં બાંધકામ માંટે અતિમૂલ્યવાન અને જોઇતા માંપ પ્રમાંણે તૈયાર કરેલા મોટા કદ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થ્થરોનો ઉપયોગ થયો હતો. સમગ્ર માંળખામાં આ પથ્થરો વપરાય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તેણે 2 થાંભલા, અને કળશ અને સ્તંભની ટોચ પરના ઘુંમટને ઢાંકતી બે જાળી બનાવ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એમના પાયા મોટા આઠથી દસ હાથ પહોળા કિંમતી પથ્થરોના બનેલાં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અને તેના પર માંપસર ઘડેલા પથ્થરોના અને દેવદારના થર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અને એ 2 જાળીને માંટે 400 દાડમ; એટલે થાંભલાની ટોચ પરના બે કળશના બંને ઘુંમટ ઢાંકવાની પ્રત્યે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ળીને માંટે દાડમની બબ્બે હાર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મોટા ચોકની ફરતી દીવાલમાં ત્રણ થર ઘડેલાં પથ્થરના અને એક થર દેવદારના લાકડાનો હતો અને યહોવ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ંદિરના અંદરના ચોકમાં તેમ જ મંદિરની પરસાળમાં પણ એ જ પ્રમાંણે થરો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તેણે 10 ધોડી બનાવી અને તેને માંટે 10 કૂંડા બના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બાર બળદો પર ટેકવેલો એક મોટો હોજ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દેગડા, પાવડા, અને વાસણો, યહોવાના મંદિર માંટેની આ સર્વ વસ્તુઓ અને બીજાં બધાં વાસણો હીરા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ંદિરમાં વાપરવા માંટે બનાવ્યાં હતાં. જે મંદિર રાજા સુલેમાંન યહોવા માંટે બંધાવતો હતો અને તે કાંસાન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નાવેલાં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આ બધી વસ્તુઓ તેણે યર્દન નદીના મેદાન પ્રદેશમાં સુક્કોથ અને સારથાનની વચ્ચે માંટીના બીબા વાપર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ાળેલા કાંસાની બનાવેલ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રાજા સુલેમાંને હીરામને: તૂરથી બોલાવડા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ે નફતાલી કુળસમૂહની એક વિધવાનો પુત્ર હતો. અને તેનો પિતા તૂરનો એક કંસારો હતો. તે પોતે પણ બધ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તના કાંસાના કામનો ઘણો બુદ્ધિશાળી અને કુશળ કારીગર હતો, તેણે આવીને સુલેમાંન રાજાનું તમાંમ કામ ક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સુલેમાંને એ સર્વ વાસણો વજન કર્યા વિના રહેવા દીધાઁ, કારણ તેમની સંખ્યા ઘણી હતી. તેથી કાંસાનું કુ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જન ક્યારેય નક્કી ન થઇ શક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ેણે કાંસાને ઢાળીને બે થાંભલાઓ તૈયાર કર્યા. દરેક થાંભલાની ઊંચાઈ 18 હાથ હતી અને તેનો પરિઘ 1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થન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સ્તંભની ટોચ પર મૂકવા માંટે તેણે કાંસાના બે કળશ બનાવ્યા; દરેકની ઊંચાઈ 5 હાથ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સુલેમાંને યહોવાના મંદિર માંટેનાં સાધનો બનાવ્યા: સોનાની વેદી અને જેના પર અપિર્ત રોટલી રાખી હતી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ોનાનો બાજઠ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કળશને શણગારવા માંટે કાંસાની સાંકળીઓ વડે ઝાલરો બનાવી. દરેક કળશની ચારેબાજુ સાત કાંસાની સાંકળીઓ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ળી કામ કરેલ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તેણે શુદ્ધ સોનાના પાંચ ઊભા દીવા દક્ષિણ બાજુએ અને પાંચ ઉત્તર બાજુ; પરમ પવિત્રસ્થાનની સામે મૂક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રેક પર ફૂલો દીવીઓ અને ચીપિયાઓ હતાં જે બધા સોનાનાઁ બનેલાઁ હતા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શુદ્વ સોનાનાઁ પ્યાલાં, કાતરો, તપેલાં, વાટકા, અને ધૂપદાનીઓ, અને ગર્ભગૃહનાં તેમજ પરમ-પવિત્રસ્થાન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રણાં માંટે મિજાગરાં પણ સોનાનાં બનાવડાવ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આમ યહોવાના મંદિરનું બાંધકામ પૂર્ણ થયું. ત્યારે સુલેમાંન રાજાએ તેના પિતાએ યહોવાને અર્પણ કરેલ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ધાં સોનાઁ અને ચાંદીના પાત્રો લઈ જઈને યહોવાના મંદિરના ભંડારમાં જમાં કરાવ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કળશ પર મૂકવા માંટે તેણે દરેક જાળીની ગૂંથણીની આસપાસ દાડમની બે હારમાંળા બનાવ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આ કળશનો આકાર કમળ જેવો હતો, અને તેમની ઊંચાઈ ચાર હાથ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આ કળશો જાળી ગૂંથણીની બાજુમાં સ્તંભની પર ગોળાકાર કિનારીની પર સ્તંભની ટોચ પર હતા. દરેક સ્તંભો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રબંધ 200 દાડમો કોતરેલાઁ હતા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એ થાંભલા મંદિરની ઓસરી આગળ આવેલા હતા. જમણે હાથે આવેલા થાંભલાનું નામ યાખીન હતું અને ડાબે હ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ેલા થાંભલાનું નામ બોઆઝ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સ્તંભ પર મૂકેલા કળશો કમળોના આકાર જેવાં હતાં. આમ સ્તંભોનું કામ પૂર્ણ થ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પછી તેણે ગાળેલા કાંસામાંથી ‘સમુદ્ર’ નામનો હોજ બનાવ્યો, એનો આકાર ગોળાકાર હતો, અને તેનો વ્યાસ 10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થ હતો. તેની ઊંચાઇ 5 હાથ; તેનો પરિઘ 30 હાથન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‘સમુદ્રની’ કિનાર નીચે ‘સમુદ્રને’ ફરતી દસ હાથ લાંબી દીવાલો હતી, દીવાલો બે હારમાં ગોઠવાયેલી હત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હોજની જેમજ ઢળાયેલ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કાંસાના બનાવેલા 12 બળદ પર હોજ મૂકેલો હતો. ત્રણ બળદનાં મુખ ઉત્તર તરફ, ત્રણનાં દક્ષિણ તરફ ત્રણન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શ્ચિમ તરફ અને ત્રણનાં પૂર્વ તરફ હતા. તેઓની પૂંછડી અંદરની બાજુએ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હોજની દીવાલની જાડાઈ ચાર આંગળ જેટલી હતી, તેની કોરનો આકાર વાટકાની કોર જેવો અને કમળના ફૂલ સમાં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ો, તેમાં 2ણ000 બાથ પાણી સમાંઈ શકે તેમ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તદુપરાંત તેણે કાંસાની 10 ઘોડીઓ બનાવી, પાયો બનાવી; દરેક ઘોડીનો, પાયો 4 હાથ લાંબો, 4 હાથ પહોળ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3 હાથ ઊંચ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આ ધોડીઓની, એવી રીતે રચના આવી હતી; કે તેની સપાટી પર કિનાર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અને એ તખતીઓ પર, સિંહો, બળદો અને કરૂબો ચીતરેલા હતા. એ સિંહો, બળદો અને કરૂબોની પર અને નીચે વેલ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ફુલની કોતરણીવાળી ઝાલરો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દરેક ઘોડીને કાંસાના ચાર પૈડા હતાં. અને તેની ધરી પણ કાંસાની હતી. મેજને ચાર ખૂણા હતાં જેને ગાળેલ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ીતળમાંથી બનાવેલા ચાર ટેકાઓ મૂક્યાં હતાં. એ હાથા પર ફુલ વેલની ભાત કોતરેલ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તે મથાળેથી અંદરની તરફ ખૂલતું હતું અને તે દોઢ હાથ ઉંચુ હતું, મથાળા પર કોતરકામ કરેલું હતું અને એ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કતીઓ ચોરસ હતી, ગોળ નહોત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ઘોડીઓની નીચે અંદરમાં ચાર પૈડા હતાં અને તેની ધરી મેજના પાયામાં બેસાડેલી હતી. પૈડાં દોઢ હાથ ઊંચ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પૈડાંનો ઘાટ રથના પૈડાં જેવો હતો. તેમની ધરીઓ, તેમની વાટો તેમના આરા તથા તેમનાં ચક્ર એ બધાં કાંસ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નેલાં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દરેક ઘોડીને ચાર ખૂણે ચાર ટેકાઓ હતા, તે બધાં ઘોડીની સાથે એક જ ટૂકડામાંથી બનાવેલાં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ઘોડીની પર એક ગોળાકાર ઘુંમટ હતો, અને તેની ઊંચાઈ અડધા હાથની હતી. તેનો કિનારો અને ટેકાઓ બધાં એક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ટૂકડામાંથી બનાવ્યાં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એ તકતીઓ પર જયાં જયાં ખાલી જગ્યા હતી ત્યાં ત્યાં કરૂબ દેવદૂતો, હરણો, મૃગો સિંહો અને ખજૂરન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ૃક્ષો કોતરેલાં હતા, અને તેની ફરતે ફુલ વેલની ભાત કોતરેલી ઝાલરો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આ રીતે એણે 10 ઘોડીઓ બનાવી હતી; તે બધીજ એક સરખી અને ગાળેલા કાંસામાંથી બનાવેલી હતી અને કદમાં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કારમાં સમાંન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પછી તેણે કાંસાની 10 કૂંડીઓ બનાવી, દરેક કૂંડીમાં 40 બાથ1 પાણી માંય એવી અને 4 હાથ વ્યાસન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રેક ધોડી માંટે એક ઘડ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તેણે 5 કૂંડી મંદિરની દક્ષિણ તરફ અને પાંચ ઉત્તર તરફ મૂકી. તેણે પિતળનો ‘સમુદ્ર’ મંદિરના અગ્નિખૂણ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 રાખ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2026-10-21T07:43:00Z</dcterms:created>
  <dcterms:modified xsi:type="dcterms:W3CDTF">2026-10-21T07:43:00Z</dcterms:modified>
  <dc:title>૧ રાજાઓ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