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was a famine in the land, beside the first famine that was in the days of Abraham. And Isaac went unto Abimelech king of the Philistines unto Gera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was a famine in the land, beside the first famine that was in the days of Abraham. And Isaac went unto Abimelech king of the Philistines unto Gera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appeared unto him, and said, Go not down into Egypt; dwell in the land which I shall tell you of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LORD appeared unto him, and said, Go not down into Egypt; dwell in the land which I shall tell you of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journ in this land, and I will be with you, and will bless you; for unto you, and unto your seed, I will give all these countries, and I will perform the oath which I swore unto Abraham your father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journ in this land, and I will be with you, and will bless you; for unto you, and unto your seed, I will give all these countries, and I will perform the oath which I swore unto Abraham your father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journ in this land, and I will be with you, and will bless you; for unto you, and unto your seed, I will give all these countries, and I will perform the oath which I swore unto Abraham your father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will make your seed to multiply as the stars of heaven, and will give unto your seed all these countries; and in your seed shall all the nations of the earth be blessed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will make your seed to multiply as the stars of heaven, and will give unto your seed all these countries; and in your seed shall all the nations of the earth be blessed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cause that Abraham obeyed my voice, and kept my charge, my commandments, my statutes, and my law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cause that Abraham obeyed my voice, and kept my charge, my commandments, my statutes, and my law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saac dwelt in Gerar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men of the place asked him of his wife; and he said, She is my sister: for he feared to say, She is my wife; lest, said he, the men of the place should kill me for Rebekah; because she was fair to look upo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men of the place asked him of his wife; and he said, She is my sister: for he feared to say, She is my wife; lest, said he, the men of the place should kill me for Rebekah; because she was fair to look upo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men of the place asked him of his wife; and he said, She is my sister: for he feared to say, She is my wife; lest, said he, the men of the place should kill me for Rebekah; because she was fair to look up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bimelech called Isaac, and said, Behold, certainly she is your wife; and how said you, She is my sister? And Isaac said unto him, Because I said, Lest I die for h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Abimelech called Isaac, and said, Behold, certainly she is your wife; and how said you, She is my sister? And Isaac said unto him, Because I said, Lest I die for h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bimelech said, What is this you have done unto us? one of the people might lightly have lien with your wife, and you should have brought guiltiness upon u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bimelech said, What is this you have done unto us? one of the people might lightly have lien with your wife, and you should have brought guiltiness upon u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bimelech charged all his people, saying, He that touches this man or his wife shall surely be put to dea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bimelech charged all his people, saying, He that touches this man or his wife shall surely be put to dea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Isaac sowed in that land, and received in the same year an hundredfold: and the LORD blessed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Isaac sowed in that land, and received in the same year an hundredfold: and the LORD blessed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man waxed great, and went forward, and grew until he became very great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had possession of flocks, and possession of herds, and great store of servants: and the Philistines envied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had possession of flocks, and possession of herds, and great store of servants: and the Philistines envied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all the wells which his father's servants had dug in the days of Abraham his father, the Philistines had stopped them, and filled them with eart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all the wells which his father's servants had dug in the days of Abraham his father, the Philistines had stopped them, and filled them with ear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Abimelech said unto Isaac, Go from us; for you are much mightier than w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Abimelech said unto Isaac, Go from us; for you are much mightier than w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saac departed thence, and pitched his tent in the valley of Gerar, and dwelt ther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saac departed thence, and pitched his tent in the valley of Gerar, and dwelt ther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saac dug again the wells of water, which they had dug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saac dug again the wells of water, which they had dug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Isaac dug again the wells of water, which they had dug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saac's servants dug in the valley, and found there a well of springing wat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herdmen of Gerar did strive with Isaac's herdmen, saying, The water is ours: and he called the name of the well Esek; because they strove with him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herdmen of Gerar did strive with Isaac's herdmen, saying, The water is ours: and he called the name of the well Esek; because they strove with him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herdmen of Gerar did strive with Isaac's herdmen, saying, The water is ours: and he called the name of the well Esek; because they strove with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dug another well, and strove for that also: and he called the name of it Sitnah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dug another well, and strove for that also: and he called the name of it Sitnah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e removed from thence, and dug another well; and for that they strove not: and he called the name of it Rehoboth; and he said, For now the LORD has made room for us, and we shall be fruitful in the lan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e removed from thence, and dug another well; and for that they strove not: and he called the name of it Rehoboth; and he said, For now the LORD has made room for us, and we shall be fruitful in the lan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e removed from thence, and dug another well; and for that they strove not: and he called the name of it Rehoboth; and he said, For now the LORD has made room for us, and we shall be fruitful in the land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went up from thence to Beersheba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LORD appeared unto him the same night, and said, I am the God of Abraham your father: fear not, for I am with you, and will bless you, and multiply your seed for my servant Abraham's sak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LORD appeared unto him the same night, and said, I am the God of Abraham your father: fear not, for I am with you, and will bless you, and multiply your seed for my servant Abraham's sak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LORD appeared unto him the same night, and said, I am the God of Abraham your father: fear not, for I am with you, and will bless you, and multiply your seed for my servant Abraham's sak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e built an altar there, and called upon the name of the LORD, and pitched his tent there: and there Isaac's servants dug a well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he built an altar there, and called upon the name of the LORD, and pitched his tent there: and there Isaac's servants dug a well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n Abimelech went to him from Gerar, and Ahuzzath one of his friends, and Phichol the chief captain of his army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n Abimelech went to him from Gerar, and Ahuzzath one of his friends, and Phichol the chief captain of his army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saac said unto them, Wherefore come all of you to me, seeing all of you hate me, and have sent me away from you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saac said unto them, Wherefore come all of you to me, seeing all of you hate me, and have sent me away from you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y said, We saw certainly that the LORD was with you: and we said, Let there be now an oath between us, even between us and you, and let us make a covenant with you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y said, We saw certainly that the LORD was with you: and we said, Let there be now an oath between us, even between us and you, and let us make a covenant with you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you will do us no hurt, as we have not touched you, and as we have done unto you nothing but good, and have sent you away in peace: you are now the blessed of the LOR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you will do us no hurt, as we have not touched you, and as we have done unto you nothing but good, and have sent you away in peace: you are now the blessed of the LORD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at you will do us no hurt, as we have not touched you, and as we have done unto you nothing but good, and have sent you away in peace: you are now the blessed of the LORD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made them a feast, and they did eat and drink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y rose up early in the morning, and swore one to another: and Isaac sent them away, and they departed from him in peac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y rose up early in the morning, and swore one to another: and Isaac sent them away, and they departed from him in peac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it came to pass the same day, that Isaac's servants came, and told him concerning the well which they had dug, and said unto him, We have found water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it came to pass the same day, that Isaac's servants came, and told him concerning the well which they had dug, and said unto him, We have found wat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called it Shebah: therefore the name of the city is Beersheba unto this day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e called it Shebah: therefore the name of the city is Beersheba unto this day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Esau was forty years old when he took to wife Judith the daughter of Beeri the Hittite, and Bashemath the daughter of Elon the Hittite: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Esau was forty years old when he took to wife Judith the daughter of Beeri the Hittite, and Bashemath the daughter of Elon the Hittite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Which were a grief of mind unto Isaac and to Rebeka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ுக்குத் தரிசனமாகி: நீ எகிப்துக்குப் போகாமல், நான் உனக்குச் சொல்லும் தே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ம் இந்தத் தேசங்கள் யாவையும் தந்து, உன் தகப்பனாகிய ஆபிரகாமுக்கு நான் இட்ட ஆண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பிரமாணங்களையும் கைக்கொண்ட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கேராரிலே குடி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ைக்கு அழகுள்ளவளானபடியால், அவ்விடத்து மனிதர்கள் அவள் நிமித்தம் தன்னைக் கொல்லுவார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ி, அவளைத் தன் மனைவி என்று சொல்லப் பய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யனிக்கவும், எங்கள்மேல் பழிசுமரவும் நீ இடமுண்டாக்கினாய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ைசெய்யப்படுவான் என்று எல்லா ஜன்ங்களும் அறியச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சாக்கு அந்தத் தேசத்தில் விதை விதைத்தான்; கர்த்தர் அவனை ஆசீர்வதித்ததினால் அந்த வருஷ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ூறுமடங்கு பலன் அடைந்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ஐசுவரியவானாகி, வரவர விருத்தியடைந்து, மகா பெரியவன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ில் பொறாமை 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்ணினால் நிரப்பிப்போ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ிமெலேக்கு ஈசாக்கை நோக்கி: நீ எங்களை விட்டுப் போய்விடு; எங்களைப் பார்க்கிலும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த்தவனானாய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ஈசாக்கு அவ்விடம் விட்டுப் புறப்பட்டு, கேராரின் பள்ளத்தாக்கிலே கூடாரம் போட்டு,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ுக்குப்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ஈசாக்குடைய வேலைக்காரர் பள்ளத்தாக்கிலே வெட்டி, அங்கே சுரக்கும் நீரூற்றைக்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ுவாதம்பண்ணினார்கள்; அவர்கள் தன்னோடே வாக்குவாதம்பண்ணினபடியால், அந்தத் துரவுக்கு ஏசேக்கு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ொரு துரவை வெட்டினார்கள்; அதைக்குறித்தும் வாக்குவாதம்பண்ணினார்கள்; ஆகையால் அதற்கு சித்னா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ுவாதம்பண்ணவில்லை; அப்பொழுது அவன்: நாம் தேசத்தில் பலுகும்படிக்கு, இப்பொழுது கர்த்தர் நமக்கு இ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ினார் என்று சொல்லி, அதற்கு ரெகொபோத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யிருந்து பெயெர்செபாவுக்குப் போ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தே, நான் உன்னோடேகூட இருந்து, என் ஊழியக்காரனாகிய ஆபிரகாமினிமித்தம் உன்னை ஆசீர்வதித்து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யைப் பெருகப்பண்ண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ட்டான். அவ்விடத்தில் ஈசாக்கின் வேலைக்காரர் ஒரு துரவை வெட்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ுக்கு 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ிடத்தில் இராதபடிக்குத் துரத்திவிட்டீர்களே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ும் எங்களுக்குத் தீங்கு செய்யாதபடிக்கு உம்மோடே உடன்படிக்கை பண்ணிக்கொள்ள வந்தோம்; நீர் கர்த்த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ப்பட்டவராம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வர்களுக்கு விருந்துபண்ணினான், அவர்கள் புசித்துக் குட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 கண்ட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சேபா என்று பேரிட்டான்; ஆகையால் அந்த ஊரின் பேர் இந்நாள்வரைக்கும் பெயெர்செ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ாகிய பஸ்மாத்தையும் விவாகம்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ஈசாக்குக்கும் ரெபெக்காளுக்கும் மனநோவ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2026-10-21T01:50:26Z</dcterms:created>
  <dcterms:modified xsi:type="dcterms:W3CDTF">2026-10-21T01:50:26Z</dcterms:modified>
  <dc:title>ஆதியாகமம்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