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োশিয প্রশ্ন করলেন, “ওটা কিসের ফলক?” শহরের লোকরা তাঁকে উত্তর দিলো, “এটা সেই যিহূদা থেকে আ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র কবর| আপনি বৈথেলের বেদীতে যা করলেন তা তিনি বহু দিন আগেই ভবিষ্যত্‌বাণী করেছ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োশিয তখন বললেন, “দেখো ওঁর কবরে য়েন কোন রকম হাত না পড়ে| ওঁকে শান্তিতে থাকতে দাও|” তখন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়ার সেই ভাব্বাদীর সমাধিস্থল য়ে ভাবে ছিল, সে ভাবেই অবিকৃত অবস্থায় রেখ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রাজা য়োশিয যিহূদা ও জেরুশালেমের সমস্ত নেতাদের এসে তাঁর সঙ্গে দেখা করতে নির্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পর তিনি প্রভুর মন্দিরে গেলেন| যিহূদা ও জেরুশালেমের সমস্ত লোক ও যাজকগণ, ভাব্বাদীগণ, সাধ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থেকে শুরু করে মহান ব্যক্তিও তাঁর সঙ্গে মন্দিরে গেল| তারপর তিনি প্রভুর মন্দিরে খুঁজে প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পুস্তকটি সবাইকে উচ্চস্বরে পড়ে শোন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্তম্ভের পাশে দাঁড়িয়ে রাজা য়োশিয প্রভুর কাছে তাঁর সমস্ত বিধি ও নীতিগুলি মেনে চলবেন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লেন| তিনি কাযমনোবাক্যে এই সমস্ত ও বিধিপুস্তকে যা কিছু বর্ণিত আছে তা পালনে প্রতিশ্র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| সমস্ত লোক, রাজার প্রার্থনায য়ে তাদেরও মত আছে তা দেখাতে উঠে দাঁড়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রাজা য়োশিয, প্রধান যাজক হিল্কিয, অন্যান্য যাজকদের, মন্দিরের দাররক্ষী প্রভুর মন্দি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ল মূর্ত্তি, আশেরা ও নক্ষত্রদের পূজা ও আনুগত্য প্রদর্শনের জন্য ব্যবহৃত সমস্ত থালা ও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বের করে আনতে নির্দেশ দিলেন| এরপর তিনি এই সব কিছু জেরুশালেমের বাইরে কিদ্রোণের উপত্যক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িয়ে পুড়িয়ে সেই ছাই বৈথেলে নিয়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িহূদার রাজারা হারোণের পরিবারের বাইরের কিছু কিছু সাধারণ লোককে যাজক হিসেবে নিযুক্ত করেছিলেন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ান্ত যাজকরা জেরুশালেম ও যিহূদার সর্বত্র মূর্ত্তিদের জন্য বানানো উচ্চস্থানে বাল মূর্ত্তি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কে, চাঁদকে, এবং নক্ষত্ররাজির উদ্দেশ্যে ধুপধূনো দিতো| য়োশিয এই সব আচার বন্ধ কর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পর প্রভুর মন্দির চত্বর থেকে আশেরার মূর্ত্তির জন্য পোঁতা সমস্ত খুঁটি উপড়ে তুলে শহরের বা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দ্রোণ উপত্যকায নিয়ে গিয়ে পুড়িয়ে ছাই করে, সেই ছাই সাধারণ মানুষদের কবরে ছড়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শমরিয়ায শহরগুলোয মূর্ত্তিসমূহের বেদীর আশেপাশে য়ে সমস্ত মন্দির গজিযে উঠেছিল য়োশিয সেগুলোও ভেঙ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ইস্রায়েলের আগেকার রাজা-রাজারা এই সমস্ত মন্দির বানিয়ে প্রভুকে খুবই অসন্তুষ্ট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ছিলেন| য়োশিয এই সব মন্দিরের দশা বৈথেলের বেদীর মতো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োশিয শমরিয়ার উচ্চস্থানের সমস্ত যাজকদেরই হত্যা করলেন| তিনি বেদীর ওপরে মানুষের অস্থি পোড়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ভাবে তিনি পূজার জায়গা পুরোপুরি নিশ্চিহ্ন করে জেরুশালেমে ফির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পর য়োশিয প্রভুর মন্দির চত্বরের ভেতরে বসবাসকারী পুরুষদেহ ব্যবসাযীদের ঘরগুলো ভেঙ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িকারাও এই সব ঘরগুলো ব্যবহার করত এবং আশেরার মূর্ত্তির প্রতি তাদের আনুগত্য জানাতে ছোট ছোট ছাউ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ঙা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য়োশিয সমস্ত লোকদের নির্দেশ দিলেন, “বিধিপুস্তকে য়ে ভাবে লেখা আছে, সে ভাবে তোমরা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ঈশ্বরের জন্য নিস্তারপর্ব উদযাপন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 সময় যাজকরা যিহূদার বিভিন্ন শহরে ছড়িয়ে বসবাস করত এবং জেরুশালেমে প্রভুর মন্দিরের বেদ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দান না করে মূর্ত্তিসমূহের জন্য সর্বত্র বানানো উঁচু বেদীগুলোয বলিদান করতো ও ধুপধূনো দিত| গেব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্শেবা পর্য়ন্ত সব জায়গাতেই এই বেদীগুলো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ে বিচারকদের শাসনকালের পর আর কেউ এভাবে নিস্তারপর্ব উদযাপন করেনি| ইস্রায়েল বা যিহূদার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রাজাই আগে কখনও এত সমারোহের সঙ্গে নিস্তারপর্ব পালন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োশিযর রাজত্বের 18 তম বছরে লোকরা এই নিস্তারপর্ব পাল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জকরা জেরুশালেমের মন্দিরে তাদের জন্য নির্দিষ্ট জায়গার পরিবর্তে সাধারণ লোকদের সঙ্গে যেখানে খু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 খামিরবিহীন রুটি খেত| য়োশিয সমস্ত যাজকদের জেরুশালেমে আসতে বাধ্য করে, সমস্ত উঁচু বেদী, নগ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ের বাঁ পাশের যাবতীয় বেদী সবই ভেঙ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হূদা ও জেরুশালেমে লোকরা প্রেতসাধনা, ডাকিনী-পিশাচ-তন্ত্রসাধনা, মূর্ত্তিপূজা প্রভৃতি য়েসব ঘৃণ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াচরণ করত, যাজক হিল্কিযর খুঁজে পাওয়া বিধি অনুসারে য়োশিয এসবই সমূলে উত্পাট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হিন্নোম সোন উপত্যকার তোফতে মোলকের মূর্ত্তির উদ্দেশ্যে লোকরা বেদীতে নিজেদের ছেলেমেয়েকে আগু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হুতি দিত| য়োশিয এই পাপাচরণ বন্ধ করার জন্য এই বেদী এমন ভাবে ভেঙে দিয়েছিলেন যাতে তা আর ব্যবহার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র আগের রাজারা প্রভুর মন্দিরের প্রবেশপথে নথন মোলক নামে এক গুরুত্বপূর্ণ পদাধিকারীর ঘরে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 দেবতাকে সম্মান জানানোর জন্য একটা ঘোড়ায় টানা রথ তৈরী করে দিয়েছিলেন| য়োশিয সেই রথ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োড়াগুলো সরিয়ে রথটাকে পুড়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গেকার রাজারা আহসের বাড়ির ছাদে এবং মনঃশি প্রভুর মন্দিরের দুটো উঠোনেই মূর্ত্তিসমূহের পূজ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বেদীগুলো বানিয়েছিলেন, য়োশিয সেই সব বেদী টুকরো টুকরো করে ভেঙে, ভাঙা টুকরোগুলো কিদ্রোণ উপত্যক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রাজা শলোমনও অতীতে জেরুশালেমের কাছে বিনাশ পাহাড়ের দক্ষিণে এই ধরণের কিছু উঁচু বেদী বানিয়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ে সীদোনীয়দের ঘৃণ্য মূর্ত্তি অষ্টোরতের পূজার জন্য এই সব বেদী ব্যবহার করা হত| এছাড়াও মহার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লোমন মোয়াবীয়দের কমোশ ও আমোনীযদের মিল্কম প্রমুখ ঘৃণ্য মূর্ত্তির জন্য য়ে সমস্ত উঁচু 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ছিলেন, য়োশিয সে সমস্তই ভেঙ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িনি যাবতীয় স্মৃতিফলক, আশেরার খুঁটি ভেঙে দিয়ে সে সব জায়গায় নরকঙ্কাল ছড়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নবাটের পুত্র যারবিয়াম ইস্রায়েলকে পাপাচরণের পথে ঠেলে দিয়েছিলেন| তিনি বৈথেলে য়ে উচ্চস্থ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ন য়োশিয তা ভেঙে ধূলোয মিশিয়ে, আশেরার খুঁটিতে আগুন ধরিয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োশিয পর্বতের আশেপাশে তাকিযে অনেক কবরখানা দেখতে পেলেন| লোক পাঠিয়ে সেখান থেকে মৃত মানুষের 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িযে এনে, য়োশিয সেই সমস্ত হাড় য়জ্ঞবেদীতে পুড়িয়ে, য়জ্ঞবেদী অশুচি করে দেন| ভাব্বাদীদের মু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প্রভু, যারবিয়াম যখন সেই বেদীর পাশে গিয়ে দাঁড়িয়েছিলেন, তখনই এই সব ভবিষ্যত্‌বা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িযেছিলেন|য়োশিয চারপাশে তাকিযে সেই ভাব্বাদীদের সমাধিস্থল দেখতে প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 আগের আর কোন রাজাই য়োশিযর মত ছিলেন না| য়োশিয কাযমনোবাক্যে, সমস্ত হৃদয় ও শক্তি দিয়ে প্রভু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বিধি অনুসরণ করে জীবনযাপন করেছিলেন| এখনো পর্য়ন্ত কোন রাজাই তাঁর মত শাসন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তবুও যিহূদার লোকদের ওপর থেকে প্রভুর রাগ পড়েনি| মনঃশির করা কার্য়কলাপের জন্যই প্রভু ত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রেগ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বলেছিলেন, “আমি ইস্রায়েলের লোকদের তাদের বাসভূমি ছাড়তে বাধ্য করেছিলাম| যিহূদার সঙ্গেও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করব| যিহূদাকে আমার দুচোখের সামনে থেকে সরিয়ে দেব| এমনকি জেরুশালেমকেও আমি আর দেখতে চাই না| 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ও আমি নিজেই ঐ শহর বেছে নিয়ে বলেছিলাম, ‘য়ে ওখানে আমার নাম থাকবে|’ কিন্তু আমি ঐ মন্দিরটিকেও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ফে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়োশিয আর যা কিছু করেছিলেন, সে সবই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়োশিযর রাজত্বকালে মিশরের ফরৌণ-নখো ফরাত্‌ নদীর তীরে অশূর-রাজের সঙ্গে যুদ্ধ করতে যান| য়োশি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গিদ্দোতে তাঁর সঙ্গে দেখা করতে গেলে, দেখা হওয়া মাত্র ফরৌণ-নখো তাঁকে হত্য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োশিযর পদস্থ আধিকারিকরা রথে করে তাঁর মৃতদেহ মগিদ্দো থেকে জেরুশালেমে নিয়ে এসে তাঁ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সমাধিস্থলে সমাধি দিলেন|এরপর লোকরা য়োশিযর পুত্র যিহোয়াহসকে নতুন রাজা হিসেবে অভিষেক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িহোয়াহস 23 বছর বযসে রাজা হয়ে মাত্র তিন মাসের জন্য জেরুশালেমে রাজত্ব করেছিলেন| তাঁ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ব্নার য়িরমিযের কন্যা হমূ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্রভু য়ে সব কাজ করতে বারণ করেছিলেন, যিহোয়াহস সেই সমস্ত কাজ করেছিলেন| তিনি তাঁর অধিকাং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মতই পাপের পথ অনুসর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ফরৌণ-নখো, যিহোয়াহসকে হমাত্‌ দেশের রিব্লাতে জেলে আটক করেন, ফলত যিহোয়াহসের পক্ষে আর জেরুশাল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করা সম্ভব হয় নি| তাঁকে, ফরৌণ-নখো 7500 পাউণ্ড রূপো এবং 75 পাউণ্ড সোনা দিতে বাধ্য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ফরৌণ, য়োশিযর আরেক পুত্র| ইলিয়াকীমকে নতুন রাজা বানিয়ে তাঁর নাম পালেট যিহোয়াকীম রাখেন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হসকে তিনি মিশরে নিয়ে যান| সেখানেই তাঁর মৃত্যু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িহোয়াকীম ফরৌণকে সোনা ও রূপো দিলেন| কিন্তু তিনি সাধারণ লোককে ফরৌণ-নখোকে দেওয়ার জন্য দেশে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য়্য় করলেন তাই প্রত্যেক ব্যক্তি তাদের সোনা ও রূপোর অংশ ফরৌণ-নখোকে দেওয়ার জন্য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য়াকীমকে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িহোয়াকীম 25 বছর বযসে রাজা হয়ে এগারো বছর জেরুশালেমে রাজত্ব করেছিলেন| তাঁর মা ছিলেন রূ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দাযের কন্যা সবীদ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িহোয়াকীমও প্রভু য়ে সমস্ত কাজ করতে বারণ করেন, তাঁর অধিকাংশ পূর্বপুরুষদের মত সেই সমস্ত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2026-10-22T10:49:45Z</dcterms:created>
  <dcterms:modified xsi:type="dcterms:W3CDTF">2026-10-22T10:49:45Z</dcterms:modified>
  <dc:title>২ রাজাবলি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