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uldst thou, O weary soul, be blest ? 
In Christ the Lord thy Saviour see ; 
His grace alone can give thee rest, 
And lo ! He calleth,  Come to Me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come to Me ! . . . Oh, come to Me I . . . 
The Saviour calleth,  Come to Me ! . . . 
Ye heavy la den, come to Me, . . . 
And I will give you re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does not wait for greater worth, 
Or more of holiness in thee ; 
He brings good news to all the earth, 
And still He calleth,  Come to Me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ast thou not sinned ten thousand times ? 
His pardoning grace will set thee free ; 
Count unbelief the worst of crimes, 
And trust thy Saviour's  Come to M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Eternal life is in His Word, 
He asks thee now His child to be ; 
No sweeter sound was ever heard 
Than His most gracious  Come to Me!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Be this thine answer now, and here : 
Since Thou hast kindly called for me,
Thy tender love dispels my fear ; 
I come. I come O Lord, to The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2026-09-08T09:48:46Z</dcterms:created>
  <dcterms:modified xsi:type="dcterms:W3CDTF">2026-09-08T09:48:46Z</dcterms:modified>
  <dc:title>Hymn : 421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