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மேய்ப்பரே, யோசேப்பை ஆட்டுமந்தையைப்போல நடத்துகிறவரே, செவிகொடும்; கேருபீன்கள் மத்தியில் வாசம்பண்ணுகிறவரே, பிரகா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மேய்ப்பரே, யோசேப்பை ஆட்டுமந்தையைப்போல நடத்துகிறவரே, செவிகொடும்; கேருபீன்கள் மத்தியில் வாசம்பண்ணுகிறவரே, பிரகா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யீம் பென்யமீன் மனாசே என்பவர்களுக்கு முன்பாக, நீர் உமது வல்லமையை எழுப்பி, எங்களை இரட்சிக்க வந்த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எங்களைத் திருப்பிக்கொண்டுவாரும்,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னைகளின் தேவனாகிய கர்த்தாவே, உமது ஜனத்தின் விண்ணப்பத்துக்கு விரோதமாய் நீர் எதுவரைக்கும் கோபங்கொள்வ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ாகிய அப்பத்தை அவர்களுக்கு போஜனமாகவும், மிகுதியான கண்ணீரையே அவர்களுக்குப் பானமாகவும் கொடுத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அயலாருக்கு எங்களை வழக்காக வைக்கிறீர்; எங்கள் சத்துருக்கள் எங்களைப் பரியாசம்பண்ண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தேவனே, எங்களைத் திருப்பிக்கொண்டுவாரும்,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தேவனே, எங்களைத் திருப்பிக்கொண்டுவாரும்,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கிப்திலிருந்து ஒரு திராட்சக்கொடியைக் கொண்டுவந்து, ஜாதிகளைத் துரத்திவிட்டு அதை நாட்ட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டத்தை ஆயத்தப்படுத்தினீர்; அது வேரூன்றி, தேசமெங்கும் படர்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நிழலால் மலைகளும் அதின் கிளைகளால் திவ்வியமான கேதுருக்களும் மூட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தன் கொடிகளைச் சமுத்திரமட்டாகவும், தன் கிளைகளை நதிமட்டாகவும் படரவி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ோ வழிநடக்கிற யாவரும் அதைப் பறிக்கும்படியாக அதின் அடைப்புகளை ஏன் தகர்த்துப்போட்டீர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ட்டுப்பன்றி அதை உழுதுபோடுகிறது, வெளியின் மிருகங்கள் அதை மேய்ந்துபோட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தேவனே திரும்பிவாரும், வானத்திலிருந்து கண்ணோக்கிப்பார்த்து, இந்தத் திராட்சச்செடியை விசாரித்தருளும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தேவனே திரும்பிவாரும், வானத்திலிருந்து கண்ணோக்கிப்பார்த்து, இந்தத் திராட்சச்செடியை விசாரித்தருளும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வலதுகரம் நாட்டின கொடியையும், உமக்கு நீர் திடப்படுத்தின கிளையையும் கடாட்சித்தருள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அக்கினியால் சுடப்பட்டும் வெட்டுண்டும் போயிற்று; உம்முடைய முகத்தின் பயமுறுத்தலால் அழிந்துபோ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கரம் உமது வலதுபாரிசத்துப் புருஷன்மீதிலும், உமக்கு நீர் திடப்படுத்தின மனுஷகுமாரன் மீதிலும் இ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உம்மைவிட்டுப் பின்வாங்கமாட்டோம்; எங்களை உயிர்ப்பியும், அப்பொழுது உமது நாமத்தைத் தொழுதுகொள்ளுவ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தேவனாகிய கர்த்தாவே, எங்களைத் திருப்பிக்கொண்டுவாரும்;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தேவனாகிய கர்த்தாவே, எங்களைத் திருப்பிக்கொண்டுவாரும்;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ಯೋಸೇಫ್ಯರನ್ನು ಮಂದೆಯಂತೆ ನಡಿಸುವಾತನೇ, ಇಸ್ರಾಯೇಲ್ಯರ ಕುರುಬನೇ, ಕಿವಿಗೊಡು; ಕೆರೂಬಿಗಳ ಮಧ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ಸುವಾತನೇ, ಪ್ರಕಾಶ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ಎಫ್ರಾಯಾಮ್‌ ಬೆನ್ಯಾವಿಾನ್‌ ಮನಸ್ಸೆ ಯರ ಮುಂದೆ ನಿನ್ನ ಪರಾಕ್ರಮವನ್ನು ತೋರಿಸಿ ನಮ್ಮನ್ನು ರಕ್ಷ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ದೇವರೇ, ನಮ್ಮನ್ನು ಮತ್ತೆ ತಿರುಗಿಸಿ ನಿನ್ನ ಮುಖವನ್ನು ಪ್ರಕಾಶಿಸುವಂತೆ ಮಾಡು; ಆಗ ನಾವು ರಕ್ಷಿಸಲ್ಪ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ೈನ್ಯಗಳ ದೇವರಾದ ಓ ಕರ್ತನೇ, ಎಷ್ಟರವರೆಗೆ ನಿನ್ನ ಜನರ ಪ್ರಾರ್ಥನೆಗೆ ವಿರೋಧವಾಗಿ ಕೋಪ ಗೊಳ್ಳುತ್ತ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ಣ್ಣೀರಿನ ರೊಟ್ಟಿಯನ್ನು ಅವರಿಗೆ ತಿನ್ನಿಸಿ, ದೊಡ್ಡ ಅಳತೆಯಿಂದ ಕಣ್ಣೀರನ್ನು ಕುಡಿಯಲು ಕೊ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ಮ್ಮ ನೆರೆಯವರಿಗೆ ನೀನು ನಮ್ಮನ್ನು ವಿವಾದಕ್ಕೆ ಕಾರಣ ಮಾಡುತ್ತೀ; ನಮ್ಮ ಶತ್ರುಗಳು ತಮ್ಮಲ್ಲಿ ತಾವೇ ನ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ೈನ್ಯಗಳ ಓ ದೇವರೇ, ನೀನು ನಮ್ಮನ್ನು ಮತ್ತೆ ತಿರಿಗಿಸಿ ನಿನ್ನ ಮುಖವನ್ನು ಪ್ರಕಾಶಿಸ ಮಾಡು; ಆಗ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ಲ್ಪ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ನು ದ್ರಾಕ್ಷೇಗಿಡವನ್ನು ಐಗುಪ್ತದಿಂದ ತಂದಿ; ಜನಾಂಗಗಳನ್ನು ಹೊರಡಿಸಿ ಅದನ್ನು ನೆಟ್ಟ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ರ ಮುಂದೆ ಸ್ಥಳ ಸಿದ್ಧಮಾಡಿದಿ; ಆಗ ಅದು ಬೇರೂರಿ ದೇಶವನ್ನು ತುಂಬ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ರ ನೆರಳಿನಿಂದ ಬೆಟ್ಟ ಗಳೂ ಕೊಂಬೆಗಳಿಂದ ದೇವದಾರುಗಳೂ ಮುಚ್ಚಲ್ಪ 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ದು ತನ್ನ ರೆಂಬೆಗಳನ್ನು ಸಮುದ್ರದ ವರೆಗೂ ತನ್ನ ಬಳ್ಳಿಗಳನ್ನು ನದಿಗೂ ಹರಡ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ಾರ್ಗ ದಲ್ಲಿ ಹಾದು ಹೋಗುವವರೆಲ್ಲರು ಅದನ್ನು ಕೀಳುವ ಹಾಗೆ ಯಾಕೆ ಅದರ ಬೇಲಿಗಳನ್ನು ನೀನು ಮುರಿದು ಬಿಟ್ಟಿದ್ದ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ಡವಿಯಿಂದ ಬಂದ ಹಂದಿಯು ಅದನ್ನು ಹಾಳುಮಾಡುತ್ತದೆ ಕಾಡಿನ ಮೃಗವು ಅದನ್ನು ಮೇಯ್ದು ಬಿ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ಓ ಸೈನ್ಯಗಳ ದೇವರೇ, ತಿರುಗಿಕೋ ಎಂದು ನಾವು ನಿನ್ನನ್ನು ಬೇಡುತ್ತೇವೆ. ಆಕಾಶದಿಂದ ದೃಷ್ಟಿಸಿ ನೋಡು;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ೇಗಿಡ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ನ್ನ ಬಲಗೈ ನೆಟ್ಟ ಸಸಿಯನ್ನೂ ನೀನು ನಿನಗೆ ಬಲಪಡಿಸಿ ಕೊಂಡ ಕೊಂಬೆಯನ್ನೂ ಪರಾಮ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ು ಈಗ ಕೊಯ್ಯಲ್ಪಟ್ಟು ಬೆಂಕಿಯಿಂದ ಸುಡಲ್ಪಟ್ಟಿದೆ; ನಿನ್ನ ಬಾಯಿ ಗದರಿಕೆಯಿಂದ ಅವರು ನಾಶವಾ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ಬಲಗೈ ಮನುಷ್ಯನ ಮೇಲೆ ಹೌದು, ನೀನು ನಿನಗೆ ಬಲಪಡಿಸಿಕೊಂಡ ಮನುಷ್ಯ ಪುತ್ರನ ಮೇಲೆ ನಿನ್ನ ಕೈ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ನಾವು ನಿನ್ನಿಂದ ಹಿಂದಿರು ಗುವದಿಲ್ಲ; ನಮ್ಮನ್ನು ಬದುಕಿಸು, ಆಗ ನಿನ್ನ ಹೆಸರನ್ನು ಕರೆಯ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ಸೈನ್ಯಗಳ ದೇವರಾದ ಓ ಕರ್ತನೇ, ಮತ್ತೆ ನಮ್ಮನ್ನು ತಿರುಗಿಸಿ ನಿನ್ನ ಮುಖವನ್ನು ಪ್ರಕಾಶಿಸ ಮಾಡು; ಆಗ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ಲ್ಪ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2026-10-20T09:18:09Z</dcterms:created>
  <dcterms:modified xsi:type="dcterms:W3CDTF">2026-10-20T09:18:09Z</dcterms:modified>
  <dc:title>ಕೀರ್ತನೆಗಳು : 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