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ெள்ளிக்கு விளைவிடம் உண்டு, பொன்னுக்குப் புடமிடும் ஸ்தலமுமுண்ட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ும்பு மண்ணிலிருந்து எடுக்கப்படும்; செம்பு கற்களில் உருக்கி எடுக்கப்ப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ிதன் அந்தகாரத்திலும் மரண இருளிலும் இருக்கிற கற்களைக் கடையாந்தரமட்டும் ஆராய்ந்து தேடி, இருளுக்கும் அங்கே முடிவுண்டாக்குகிறான்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ிதன் அந்தகாரத்திலும் மரண இருளிலும் இருக்கிற கற்களைக் கடையாந்தரமட்டும் ஆராய்ந்து தேடி, இருளுக்கும் அங்கே முடிவுண்டாக்குகிறான்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க்கக் கூடாததும் நிலையாததுமான ஆறு எழும்பினாலும், உழைப்பாளியானவன் அதை மனுஷரால் வற்றிப்போகப்பண்ணிச் செல்ல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க்கக் கூடாததும் நிலையாததுமான ஆறு எழும்பினாலும், உழைப்பாளியானவன் அதை மனுஷரால் வற்றிப்போகப்பண்ணிச் செல்லு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மியின்மேல் ஆகாரம் விளையும், அதின் கீழிடங்களிலிருக்கிறவைகளோ, அக்கினியால் மாறினதுபோல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 கல்லுகளில் இந்திரநீலம் விளையும்; அதின் பொடியில் பொன் பொடிகளும் உண்டாய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 வழியுண்டு, அது ஒரு பட்சிக்கும் தெரியாது; வல்லூறின் கண்ணும் அதைக் கண்டதில்லை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ுஷ்டமிருகங்களின் கால் அதில் படவில்லை; சிங்கம் அதைக் கடந்தத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ன் கைகளைக் கற்பாறையின்மேல் நீட்டி, மலைகளை வேரோடே புரட்டு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ன்மலைகளுக்குள்ளும் நீர்க்கால்களை வெட்டுகிறான்; அவன் கண் விலையுயர்ந்த எல்லாவற்றையும் காண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 துளியும் கசியாதபடி ஆறுகளை அடைக்கிறான்; மறைவிடத்திலிருக்கிறதை வெளிச்சத்திலே கொண்டுவரு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 துளியும் கசியாதபடி ஆறுகளை அடைக்கிறான்; மறைவிடத்திலிருக்கிறதை வெளிச்சத்திலே கொண்டுவரு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ஞானம் கண்டெடுக்கப்படுவது எங்கே? புத்தி விளையாடுகிற இடம் எது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ின் விலை மனுஷனுக்குத் தெரியாது; அது ஜீவனுள்ளோருடைய தேசத்திலே அகப்படுகிற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ழமானது: அது என்னிடத்தில் இல்லையென்கிறது; சமுத்திரமானதும், அது என்னிடத்தில் இல்லையென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ஈடாகத் தங்கத்தைக் கொடுக்கவும், அதற்குக் கிரயமாக வெள்ளியை நிறுக்கவும் கூட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ஓப்பீரின் தங்கமும், விலையேறப்பெற்ற கோமேதகமும் இந்திர நீலக்கல்லும் அதற்கு ஈடல்ல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ொன்னும் பளிங்கும் அதற்கு ஒப்பல்ல; பசும்பொன்னாபரணங்களுக்கு அதை மாற்றக் கூட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வளத்தையும் ஸ்படிகத்தையும் அத்தோடே ஒப்பிட்டுப் பேசலாகாது; முத்துக்களைப்பார்க்கிலும் ஞானத்தின் விலை உயர்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த்தியோப்பியாவின் புஷ்பராகம் அதற்கு நிகரல்ல; பசும்பொன்னும் அதற்குச் சரியல்ல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யிருக்க, ஞானம் எங்கேயிருந்து வரும்; புத்தி தங்கும் இடம் எங்கே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ஜீவனுள்ள சகலருடைய கண்களுக்கும் ஒளித்தும், ஆகாயத்துப்பறவைகளுக்கு மறைந்தும் இ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சமும் மரணமும், நாங்கள் எங்கள் காதுகளினாலேமாத்திரம் அதின் கீர்த்தியைக் கேட்டோம் என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ோ அதின் வழியை அறிவார், அதின் ஸ்தானம் அவருக்கே தெரிய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பூமியின் கடையாந்தரங்களைப் பார்த்து, வானங்களின்கீழ் இருக்கிறதையெல்லாம் காண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காற்றுக்கு அதின் நிறையை நியமித்து, ஜலத்துக்கு அதின் அளவைப் பிரமாணி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காற்றுக்கு அதின் நிறையை நியமித்து, ஜலத்துக்கு அதின் அளவைப் பிரமாணி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ழைக்குத் திட்டத்தையும், இடிமுழக்கத்தோடே கூடிய மின்னலுக்கு வழியையும் ஏற்படுத்த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அதை பார்த்துக் கணக்கிட்டார்; அதை ஆராய்ந்து ஆயத்தப்படுத்த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னுஷனை நோக்கி: இதோ, ஆண்டவருக்குப் பயப்படுவதே ஞானம்; பொல்லாப்பை விட்டு விலகுவதே புத்தி என்றார் என்று சொன்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వెండికి గని గలదు పుటమువేయు సువర్ణమునకు స్థలము గల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ఇనుమును మంటిలోనుండి తీయుదురు రాళ్లు కరగించి రాగి తీ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నుష్యులు చీకటికి అంతము కలుగజేయుదురు గాఢాంధకారములోను మరణాంధకారములోను ఉండు రత్నములను వెదకుచు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ూమ్యంతముల వరకు సంచర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జనులు తిరుగు స్థలములకు చాల దిగువగా మనుష్యులు సొరంగము త్రవ్వుదురు వారు పైసంచరించువారి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ువబడుదురు అచ్చట వారు మానవులకు దూరముగానుండి ఇటు అటు అల్లాడుచ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భూమినుండి ఆహారము పుట్టును దాని లోపలిభాగము అగ్నిమయమైనట్ల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ాని రాళ్లు నీలరత్నములకు స్థానము దానిలో సువర్ణమయమైన రాళ్ల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ఆ త్రోవ యే క్రూరపక్షికైనను తెలియదు డేగ కన్నులు దాని చూడ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గర్వముగల క్రూర జంతువులు దాని త్రొక్కలేదు. సింహము ఆ మార్గమున నడవ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నుష్యులు స్ఫటికమువంటి బండను పట్టుకొందురు పర్వతములను వాటి కుదుళ్ల సహితముగా బోర్ల ద్రో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బండలలో వారు బాటలు కొట్టుదురు వారి కన్ను అమూల్యమైన ప్రతి వస్తువును చ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ళ్లు ఓడిగిలిపోకుండ వారు జలధారలకు గట్టు కట్టు దురు మరుగైయున్న వస్తువును వారు వెలుగులో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ప్పించు 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యితే జ్ఞానము ఎక్కడ దొరకును? వివేచన దొరకు స్థలము ఎక్కడ నున్నద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రులు దాని విలువను ఎరుగరు ప్రాణులున్న దేశములో అది దొరక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గాధము అది నాలో లేదనును సముద్రమునాయొద్ద లేద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సువర్ణము దానికి సాటియైనది కాదు దాని విలువకొరకై వెండి తూచర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ది ఓఫీరు బంగారమునకైనను విలువగల గోమేధికమునకైనను నీలమునకైనను కొనబడునది 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సువర్ణమైనను స్ఫటికమైనను దానితో సాటికావు ప్రశస్తమైన బంగారు నగలకు ప్రతిగా అది ఇయ్య బ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పగడముల పేరు ముత్యముల పేరు దానియెదుట ఎత్తనేకూడదు. జ్ఞానసంపాద్యము కెంపులకన్న కోరతగి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కూషుదేశపు పుష్యరాగము దానితో సాటికాదు. శుద్ధసువర్ణమునకు కొనబడునది 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ట్లైన జ్ఞానము ఎక్కడనుండి వచ్చును? వివేచన దొరకు స్థలమెక్కడ నున్నద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ది సజీవులందరి కన్నులకు మరుగై యున్నది ఆకాశపక్షులకు మరుగుచేయబడి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ేము చెవులార దానిగూర్చిన వార్త వింటిమని నాశన మును మరణమును అ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దేవుడే దాని మార్గమును గ్రహించును దాని స్థలము ఆయనకే తెలి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ఆయన భూమ్యంతములవరకు చూచుచున్నాడు. ఆకాశము క్రింది దానినంతటిని తెలిసికొన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గాలికి ఇంత బరువు ఉండవలెనని ఆయన నియమించి నప్పుడు ప్రమాణమునుబట్టి జలములకు ఇంత కొలతయని ఆయన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ిచి చూచ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వర్షమునకు కట్టడ నియమించినప్పుడు ఉరుముతో కూడిన మెరుపునకు మార్గము ఏర్పరచి 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ఆయన దాని చూచి బయలుపరచెను దానిని స్థాపనచేసి దాని పరిశోధ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మరియుయెహోవాయందలి భయభక్తులే జ్ఞాన మనియు దుష్టత్వము విడచుటయే వివేకమనియు ఆయన నరు లకు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2026-10-20T04:39:45Z</dcterms:created>
  <dcterms:modified xsi:type="dcterms:W3CDTF">2026-10-20T04:39:45Z</dcterms:modified>
  <dc:title>యోబు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