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சேனைகளின் கர்த்தர் உரைக்கிறது என்னவென்றால், பாபிலோன் ராஜாவின் நுகத்தை முறித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சேனைகளின் கர்த்தர் உரைக்கிறது என்னவென்றால், பாபிலோன் ராஜாவின் நுகத்தை முறி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பிலோன் ராஜாவாகிய நேபுகாத்நேச்சார் இவ்விடத்திலிருந்து எடுத்துப் பாபிலோனுக்குக் கொண்டுபோன கர்த்தருடைய ஆலயத்தின் பணிமுட்டுகளையெல்லாம் நான் இரண்டு வருஷகாலத்திலே இவ்விடத்துக்குத் திரும்பக்கொண்டுவர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பிலோன் ராஜாவாகிய நேபுகாத்நேச்சார் இவ்விடத்திலிருந்து எடுத்துப் பாபிலோனுக்குக் கொண்டுபோன கர்த்தருடைய ஆலயத்தின் பணிமுட்டுகளையெல்லாம் நான் இரண்டு வருஷகாலத்திலே இவ்விடத்துக்குத் திரும்பக்கொண்டுவரப்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ாக்கீமின் குமாரனாகிய எகொனியா என்கிற யூதாவுடைய ராஜாவையும் பாபிலோனுக்குச் சிறையாகக் கொண்டுபோகப்பட்ட யூதர் அனைவரையும் நான் இவ்விடத்துக்குத் திரும்பிவரப்பண்ணுவேன்; பாபிலோன் ராஜாவின் நுகத்தை உடைப்பேன் என்றார் என்று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ாக்கீமின் குமாரனாகிய எகொனியா என்கிற யூதாவுடைய ராஜாவையும் பாபிலோனுக்குச் சிறையாகக் கொண்டுபோகப்பட்ட யூதர் அனைவரையும் நான் இவ்விடத்துக்குத் திரும்பிவரப்பண்ணுவேன்; பாபிலோன் ராஜாவின் நுகத்தை உடைப்பேன் என்றார் என்று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ரேமியா தீர்க்கதரிசி ஆசாரியர்கள் பார்த்திருக்கவும், கர்த்தருடைய ஆலயத்தில் நின்றிருந்த ஜனங்களெல்லாரும் பார்த்திருக்கவும் அனனியா தீர்க்கதரிசியை நோக்க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ரேமியா தீர்க்கதரிசி ஆசாரியர்கள் பார்த்திருக்கவும், கர்த்தருடைய ஆலயத்தில் நின்றிருந்த ஜனங்களெல்லாரும் பார்த்திருக்கவும் அனனியா தீர்க்கதரிசியை நோக்க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ிலும், உன் செவிகளும் சகல ஜனத்தின் செவிகளும் கேட்க நான் சொல்லும் வார்த்தையைக் கே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முதல் எனக்கு முன்னும் உனக்கு முன்னும் இருந்த தீர்க்கதரிசிகள் அநேகம் தேசங்களுக்கு விரோதமாகவும், பெரிய ராஜ்யங்களுக்கு விரோதமாகவும் யுத்தத்தையும் பஞ்சத்தையும் கொள்ளைநோயையும் குறித்துத் தீர்க்கதரிசனம் சொன்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முதல் எனக்கு முன்னும் உனக்கு முன்னும் இருந்த தீர்க்கதரிசிகள் அநேகம் தேசங்களுக்கு விரோதமாகவும், பெரிய ராஜ்யங்களுக்கு விரோதமாகவும் யுத்தத்தையும் பஞ்சத்தையும் கொள்ளைநோயையும் குறித்துத் தீர்க்கதரிசனம் சொன்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வரும் என்று தீர்க்கதரிசி தீர்க்கதரிசனம் சொல்லியிருக்க, அந்தத் தீர்க்கதரிசி சொன்ன வார்த்தையின்படியே வந்தால், அப்பொழுது அவன் கர்த்தர் மெய்யாய் அனுப்பின தீர்க்கதரிசியாக விளங்குவானென்று எரேமியா தீர்க்கதரிசி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வரும் என்று தீர்க்கதரிசி தீர்க்கதரிசனம் சொல்லியிருக்க, அந்தத் தீர்க்கதரிசி சொன்ன வார்த்தையின்படியே வந்தால், அப்பொழுது அவன் கர்த்தர் மெய்யாய் அனுப்பின தீர்க்கதரிசியாக விளங்குவானென்று எரேமியா தீர்க்கதரிசி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னனியா என்கிற தீர்க்கதரிசி எரேமியா தீர்க்கதரிசியின் கழுத்திலிருந்த நுகத்தை எடுத்து அதை உடைத்துப்போ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கிற தீர்க்கதரிசி எரேமியா தீர்க்கதரிசியின் கழுத்திலிருந்த நுகத்தை உடைத்துப்போட்டபிற்பாடு,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கிற தீர்க்கதரிசி எரேமியா தீர்க்கதரிசியின் கழுத்திலிருந்த நுகத்தை உடைத்துப்போட்டபிற்பாடு,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ோய், அனனியாவை நோக்கி: நீ மர நுகத்தை உடைத்தாய்; அதற்குப்பதிலாக இருப்பு நுகத்தை உண்டுபண்ணு என்று கர்த்தர் சொன்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ோய், அனனியாவை நோக்கி: நீ மர நுகத்தை உடைத்தாய்; அதற்குப்பதிலாக இருப்பு நுகத்தை உண்டுபண்ணு என்று கர்த்தர் சொன்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எரேமியா தீர்க்கதரிசி அனனியா என்கிற தீர்க்கதரிசியை நோக்கி: இப்போதும் அனனியாவே, கேள், கர்த்தர் உன்னை அனுப்பினதில்லை; நீயோ இந்த ஜனத்தைப் பொய்யை நம்பும்படிச் செய்த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எரேமியா தீர்க்கதரிசி அனனியா என்கிற தீர்க்கதரிசியை நோக்கி: இப்போதும் அனனியாவே, கேள், கர்த்தர் உன்னை அனுப்பினதில்லை; நீயோ இந்த ஜனத்தைப் பொய்யை நம்பும்படிச் செய்த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ோ, உன்னைப் பூமியின்மேல் இராதபடிக்கு அகற்றிவிடுவேன்; இந்த வருஷத்திலே நீ சாவாய் என்று கர்த்தர் சொல்லுகிறார்; கர்த்தருக்கு விரோதமாய்க் கலகம் உண்டாகப் பேசினாயே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ோ, உன்னைப் பூமியின்மேல் இராதபடிக்கு அகற்றிவிடுவேன்; இந்த வருஷத்திலே நீ சாவாய் என்று கர்த்தர் சொல்லுகிறார்; கர்த்தருக்கு விரோதமாய்க் கலகம் உண்டாகப் பேசினாயே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அனனியா என்கிற தீர்க்கதரிசி அவ்வருஷத்திலேதானே ஏழாம் மாதத்தில் செத்துப்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ూదారాజైన సిద్కియా యేలుబడి ఆరంభమున నాల్గవ సంవత్సరము అయిదవ నెలలో గిబియోనువాడును ప్రవక్త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జ్జూరు కుమారుడునైన హనన్యా యాజకుల యెదుటను ప్రజలందరియెదుటను యెహోవా మందిర ములో నాతో ఈలాగ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శ్రాయేలు దేవుడును సైన్యములకధిపతియునగు యెహోవా ఈలాగు సెలవిచ్చు చున్నాడు నేను బబులోనురాజు కాడ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రి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రెండు సంవత్సరములలోగా బబులోను రాజైన నెబుకద్రెజరు ఈ స్థలములోనుండి బబులోనునకు తీసికొనిపోయి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పు ఉపకరణము లన్నిటిని ఇచ్చటికి మరల తెప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బబులోను రాజు కాడిని విరుగగొట్టి యెహోయాకీము కుమారుడును యూదారాజునైన యెకోన్యాను, బబులోనునకు చెరగ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న యూదులనందిరిని, యీ స్థలమునకు తిరిగి రప్పించె ద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అప్పుడు ప్రవక్తయైన యిర్మీయా యాజకులయెదుటను యెహోవా మందిర ములో నిలుచుచున్న ప్రజలందరియెదుట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యైన హనన్యాతో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​ఆలాగున జరుగునుగాక, యెహోవా ఆలాగుననే చేయునుగాక, యెహోవా మందిరపు ఉపకరణములన్నిటిని, చెరగొనిపో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నందరిని యెహోవా బబులోనులోనుండి ఈ స్థలమునకు తెప్పించి నీవు ప్రకటించిన మాటలను నెరవేర్చ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నను నేను నీ చెవులలోను ఈ ప్రజలందరి చెవుల లోను చెప్పుచున్నమాటను చిత్తగించి వి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కును నీకును ముందుగా నున్న ప్రవక్తలు, అనేకదేశములకు మహారాజ్యములకు విరోధముగా యుద్ధములు జర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ియు, కీడు సంభవించు ననియు, తెగులుకలుగుననియు పూర్వకాలమందు ప్రకటించ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యితే క్షేమము కలుగునని ప్రకటించు ప్రవక్త యున్నాడే, అతని మాట నెరవేరినయెడల యెహోవా నిజముగా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ెనని యొప్పుకొనదగునని ప్రవక్తయైన యిర్మీయా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్రవక్తయైన హనన్యా ప్రవక్తయైన యిర్మీయా మెడ మీదనుండి ఆ కాడిని తీసి దాని విర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్రజలందరి యెదుట ఇట్లనెనుయెహోవా ఈలాగు సెలవిచ్చు చున్నాడురెండు సంవత్సరములలోగా నేను బబులోను రాజ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బుకద్రెజరు కాడిని సర్వజనముల మెడమీద నుండి తొలగించి దాని విరిచివేసెదను; అంతట ప్రవక్తయైన యిర్మీ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్రవక్తయైన హనన్యా ప్రవక్తయైన యిర్మీయా మెడ మీదనున్న కాడిని విరిచినతరువాత యెహోవా వాక్కు యిర్మీయ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నీవు పోయి హనన్యాతో ఇట్లనుముయెహోవా ఈలాగు సెలవిచ్చుచున్నాడునీవు కొయ్యకాడిని విరిచితివే, ద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గా ఇనుపకాడిని చేయించ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శ్రా యేలు దేవుడును సైన్యములకధిపతియునగు యెహోవా ఈలాగు సెలవిచ్చుచున్నాడుఈ జనులందరును బబు 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ైన నెబుకద్రెజరునకు దాసులు కావలెనని వారి మెడమీద ఇనుపకాడి యుంచితిని గనుక వారు అతనికి దాసులగు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జంతువులను కూడ నేను అతనికి అప్పగ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ంతట ప్రవక్తయైన యిర్మీయా ప్రవక్తయైన హనన్యాతో ఇట్లనెనుహనన్యా వినుము; యెహోవా నిన్ను పంపలేదు,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ను అబద్ధమును ఆశ్రయింపజేయ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ాగా యెహోవా ఈ మాట సెలవిచ్చుచున్నాడుభూమిమీద నుండి నేను నిన్ను కొట్టివేయుచున్నాను, యెహోవా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ుబాటుచేయుటకై నీవు జనులను ప్రేరేపించి తివి గనుక ఈ సంవత్సరము నీవు మరణమౌదువు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 సంవత్సరమే యేడవ నెలలో ప్రవక్తయైన హనన్యా మృతిన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2026-10-20T02:52:59Z</dcterms:created>
  <dcterms:modified xsi:type="dcterms:W3CDTF">2026-10-20T02:52:59Z</dcterms:modified>
  <dc:title>యిర్మీయా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