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ியத்தைக் கைக்கொண்டுவருகிற நீதியுள்ள ஜாதி உள்ளே பிரவேசிப்பதற்காக வாசல்களைத் திறவ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உறுதியாய்ப் பற்றிக்கொண்ட மனதையுடையவன் உம்மையே நம்பியிருக்கிறபடியால், நீர் அவனைப் பூரண சமாதானத்துடன் காத்துக்கொள்வ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 என்றென்றைக்கும் நம்புங்கள்; கர்த்தராகிய யேகோவா நித்திய கன்மலைய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உயரத்திலே வாசமாயிருக்கிறவர்களையும் கீழே தள்ளுகிறார், உயர்ந்த நகரத்தையும் தாழ்த்துகிறார்; அவர் தரைமட்டும் தாழ்த்தி அது மண்ணாகுமட்டும் இடியப்பண்ண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உயரத்திலே வாசமாயிருக்கிறவர்களையும் கீழே தள்ளுகிறார், உயர்ந்த நகரத்தையும் தாழ்த்துகிறார்; அவர் தரைமட்டும் தாழ்த்தி அது மண்ணாகுமட்டும் இடியப்பண்ண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தேசத்தில் பாடப்படும் பாட்டாவது: பெலனான நகரம் நமக்கு உண்டு; இரட்சிப்பையே அதற்கு மதிலும் அரணுமாக ஏற்பட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தேசத்தில் பாடப்படும் பாட்டாவது: பெலனான நகரம் நமக்கு உண்டு; இரட்சிப்பையே அதற்கு மதிலும் அரணுமாக ஏற்படு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் அதை மிதிக்கும், சிறுமையானவர்களின் காலும் எளிமையானவர்களின் அடிகளுமே அதை மித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டைய பாதை செம்மையாயிருக்கிறது; மகா நீதிபரராகிய நீர் நீதிமானுடைய பாதையைச் செம்மைப்படுத்த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்முடைய நியாயத்தீர்ப்புகளின் வழியிலே உமக்குக் காத்திருக்கிறோம்; உமது நாமமும் உம்மை நினைக்கும் நினைவும் எங்கள் ஆத்தும வாஞ்சை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்முடைய நியாயத்தீர்ப்புகளின் வழியிலே உமக்குக் காத்திருக்கிறோம்; உமது நாமமும் உம்மை நினைக்கும் நினைவும் எங்கள் ஆத்தும வாஞ்சைய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இரவிலே உம்மை வாஞ்சிக்கிறது; எனக்குள் இருக்கிற என் ஆவியால் அதிகாலையிலும் உம்மைத் தேடுகிறேன்; உம்முடைய நியாயத்தீர்ப்புகள் பூமியிலே நடக்கும்போது பூச்சக்கரத்துக்குடிகள் நீதியைக் கற்றுக்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த் தயை செய்தாலும் நீதியைக் கற்றுக்கொள்ளான்; நீதியுள்ள தேசத்திலும் அவன் அநியாயஞ்செய்து கர்த்தருடைய மகத்துவத்தைக் கவனியாதேபோ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த் தயை செய்தாலும் நீதியைக் கற்றுக்கொள்ளான்; நீதியுள்ள தேசத்திலும் அவன் அநியாயஞ்செய்து கர்த்தருடைய மகத்துவத்தைக் கவனியாதேபோ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கை ஓங்கியிருக்கிறது, அவர்கள் அதைக் காணாதிருக்கிறார்கள்; ஆனாலும் உமது ஜனத்துக்காக நீர் கொண்ட வைராக்கியத்தைக்கண்டு வெட்கப்படுவார்கள்; அக்கினி உம்முடைய சத்துருக்களைப் பட்ச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ங்களுக்குச் சமாதானத்தைக் கட்டளையிடுவீர்; எங்கள் கிரியைகளையெல்லாம் எங்களுக்காக நடத்திவருகிறவர் நீ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ங்களுக்குச் சமாதானத்தைக் கட்டளையிடுவீர்; எங்கள் கிரியைகளையெல்லாம் எங்களுக்காக நடத்திவருகிறவர் நீ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தேவனாகிய கர்த்தாவே, உம்மையல்லாமல் வேறே ஆண்டவன்மார் யார்? எங்களை ஆண்டார்கள்; இனி உம்மை மாத்திரம் சார்ந்து உம்முடைய நாமத்தைப் பிரஸ்தாபப்படுத்து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தேவனாகிய கர்த்தாவே, உம்மையல்லாமல் வேறே ஆண்டவன்மார் யார்? எங்களை ஆண்டார்கள்; இனி உம்மை மாத்திரம் சார்ந்து உம்முடைய நாமத்தைப் பிரஸ்தாபப்படுத்து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ெத்தவர்கள், ஜீவிக்கமாட்டார்கள்; மாண்ட ராட்சதர் திரும்ப எழுந்திரார்கள்; நீர் அவர்களை விசாரித்துச் சங்கரித்து, அவர்கள் பேரையும் அழியப்பண்ணி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யைப் பெருகப்பண்ணினீர்; கர்த்தாவே, இந்த ஜாதியைப் பெருகப்பண்ணினீர்; நீர் மகிமைப்பட்டீர், தேசத்தின் எல்லை எல்லாவற்றையும் நெடுந்தூரத்தில் தள்ளி வைத்த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யைப் பெருகப்பண்ணினீர்; கர்த்தாவே, இந்த ஜாதியைப் பெருகப்பண்ணினீர்; நீர் மகிமைப்பட்டீர், தேசத்தின் எல்லை எல்லாவற்றையும் நெடுந்தூரத்தில் தள்ளி வைத்த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ெருக்கத்தில் உம்மைத்தேடினார்கள்; உம்முடைய தண்டனை அவர்கள்மேலிருக்கையில் அந்தரங்க வேண்டுதல் 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பேறுகாலம் சமீபித்திருக்கையில் வேதனைப்பட்டு, தன் அம்பாயத்தில் கூப்பிடுகிற கர்ப்பவதியைப்போல, உமக்கு முன்பாக இ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பேறுகாலம் சமீபித்திருக்கையில் வேதனைப்பட்டு, தன் அம்பாயத்தில் கூப்பிடுகிற கர்ப்பவதியைப்போல, உமக்கு முன்பாக இ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கர்ப்பமாயிருந்து வேதனைப்பட்டு, காற்றைப் பெற்றவர்களைப்போல் இருக்கிறோம்; தேசத்தில் ஒரு ரட்சிப்பையும் செய்யமாட்டாதிருக்கிறோம்; பூச்சக்கரத்துக் குடிகள் விழுகிற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கர்ப்பமாயிருந்து வேதனைப்பட்டு, காற்றைப் பெற்றவர்களைப்போல் இருக்கிறோம்; தேசத்தில் ஒரு ரட்சிப்பையும் செய்யமாட்டாதிருக்கிறோம்; பூச்சக்கரத்துக் குடிகள் விழுகிற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த்த உம்முடையவர்கள் பிரேதமான என்னுடையவர்களோடேகூட எழுந்திருப்பார்கள்; மண்ணிலே தங்கியிருக்கிறவர்களே, விழித்துக் கெம்பீரியுங்கள்; உம்முடைய பனி பூண்டுகளின்மேல் பெய்யும் பனிபோல் இருக்கும்; மரித்தோரைப் பூமி புறப்படப் பண்ண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னமே, நீ போய் உன் அறைக்குள்ளே பிரவேசித்து, உன் கதவுகளைப் பூட்டிக்கொண்டு, சினம் கடந்துபோகுமட்டும் கொஞ்சநேரம் ஒளித்துக்கொ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னமே, நீ போய் உன் அறைக்குள்ளே பிரவேசித்து, உன் கதவுகளைப் பூட்டிக்கொண்டு, சினம் கடந்துபோகுமட்டும் கொஞ்சநேரம் ஒளித்துக்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பூமியினுடைய குடிகளின் அக்கிரமத்தினிமித்தம் அவர்களை விசாரிக்கும்படி கர்த்தர் தம்முடைய ஸ்தானத்திலிருந்து புறப்பட்டுவருவார்; பூமி தன் இரத்தப்பழிகளை வெளிப்படுத்தி, தன்னிடத்தில் கொலைசெய்யப்பட்டவர்களை இனி மூடாத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பூமியினுடைய குடிகளின் அக்கிரமத்தினிமித்தம் அவர்களை விசாரிக்கும்படி கர்த்தர் தம்முடைய ஸ்தானத்திலிருந்து புறப்பட்டுவருவார்; பூமி தன் இரத்தப்பழிகளை வெளிப்படுத்தி, தன்னிடத்தில் கொலைசெய்யப்பட்டவர்களை இனி மூடா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ശ്വസ്തത കാണിക്കുന്ന നീതിയുള്ള ജാതി പ്രവേശിക്കേണ്ടതിന്നു വാതിലുകളെ തുറ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്ഥിരമാനസൻ നിന്നിൽ ആശ്രയം വെച്ചിരിക്കകൊണ്ടു നീ അവനെ പൂർണ്ണസമാധാനത്തിൽ ക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യാം യാഹിൽ ശാശ്വതമായോരു പാറ ഉള്ളതിനാൽ യഹോവയിൽ എന്നേക്കും ആശ്രയ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ഉയരത്തിൽ പാർക്കുന്നവരെ ഉന്നതനഗരത്തെതന്നേ താഴ്ത്തി തള്ളിയിട്ടു നിലംപരിചാക്കി പൊടിയിൽ ഇ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്നാളിൽ അവർ യെഹൂദാദേശത്തു ഈ പാട്ടു പാടും: നമുക്കു ബലമുള്ളോരു പട്ടണം ഉണ്ടു; അവൻ രക്ഷയെ മതില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ത്തളങ്ങളും ആക്കി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ാൽ അതിനെ ചവിട്ടിക്കളയും; എളിയവരുടെ കാലുകളും ദരിദ്രന്മാരുടെ കാലടികള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തിമാന്റെ വഴി ചൊവ്വുള്ളതാകുന്നു; നീ നീതിമാന്റെ പാതയെ ചൊവ്വായി നിര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േ, യഹോവേ, നിന്റെ ന്യായവിധികളുടെ പാതയിൽ ഞങ്ങൾ നിന്നെ കാത്തിരിക്കുന്നു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ിന്നായിട്ടും നിന്റെ സ്മരണക്കായിട്ടും ഞങ്ങളുടെ ഉള്ളം വാഞ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ഉള്ളം കൊണ്ടു ഞാൻ രാത്രിയിൽ നിന്നെ ആഗ്രഹിച്ചു ഉള്ളിൽ എന്റെ ആത്മാവുകൊണ്ടു തന്നേ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ഗ്രതയോടെ നിന്നെ അന്വേഷിക്കും; നിന്റെ ന്യായവിധികൾ ഭൂമിയിൽ നടക്കുമ്പോൾ ഭൂവാസികൾ നീതിയെ പഠ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ുഷ്ടന്നു കൃപ കാണിച്ചാലും അവൻ നീതി പഠിക്കയില്ല; നേരുള്ള ദേശത്തു അവൻ അന്യായം പ്രവർത്ത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മഹത്വം അവൻ കാണ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േ, നിന്റെ കൈ ഉയർന്നിരിക്കുന്നു; അവരോ കാണുന്നില്ല; എങ്കിലും ജനത്തെക്കുറിച്ചുള്ള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ഷ്ണത അവർ കണ്ടു ലജ്ജിക്കും; നിന്റെ ശത്രുക്കളെ ദഹിപ്പിക്കുന്ന തീ അവര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േ, നീ ഞങ്ങൾക്കായിട്ടു സമാധാനം നിയമിക്കും; ഞങ്ങളുടെ സകലപ്രവൃത്തികളെയും നീ ഞങ്ങൾ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ർത്ത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ങ്ങളുടെ ദൈവമായ യഹോവേ, നീയല്ലാതെ വേറെ കർത്താക്കന്മാർ ഞങ്ങളുടെമേൽ കർത്തൃത്വം നടത്തീട്ടു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നിന്നെ മാത്രം, നിന്റെ നാമത്തെ തന്നേ, ഞങ്ങൾ സ്വീക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രിച്ചവർ ജീവിക്കുന്നില്ല; മൃതന്മാർ എഴുന്നേല്ക്കുന്നില്ല; അതിന്നായിട്ടല്ലോ നീ അവരെ സന്ദർശ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ഹരിക്കയും അവരുടെ ഓർമ്മയെ അശേഷം ഇല്ലാതാക്കുകയും ചെയ്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ീ ജനത്തെ വർദ്ധിപ്പിച്ചു; യഹോവേ, ജനത്തെ നീ വർദ്ധിപ്പിച്ചു; നീ മഹത്വപ്പെട്ട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ന്റെ അതിരുകളെയെല്ലാം നീ വിസ്താര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േ, കഷ്ടതയിൽ അവർ നിന്നെ നോക്കുകയും നിന്റെ ശിക്ഷ അവർക്കു തട്ടിയപ്പോൾ ജപംകഴ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േ, പ്രസവം അടുത്തിരിക്കുന്ന ഗർഭണി നോവുകിട്ടി തന്റെ വേദനയിൽ നിലവിളിക്കുന്നതുപോലെ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മുമ്പാക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ങ്ങൾ ഗർഭം ധരിച്ചു നോവുകിട്ടി പ്രസവിച്ചാറെ, കാറ്റിനെ പ്രസവിച്ചതുപോലെ ഇരുന്നു; ദേശത്ത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യും ഞങ്ങൾ പ്രവർത്തിച്ചിട്ടില്ല; ഭൂവാസികൾ പിറന്നുവീണ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റെ മൃതന്മാർ ജീവിക്കും; എന്റെ ശവങ്ങൾ എഴുന്നേല്ക്കും; പൊടിയിൽ കിടക്കുന്നവരേ, ഉണർ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ിപ്പിൻ; നിന്റെ മഞ്ഞു പ്രഭാതത്തിലെ മഞ്ഞുപോലെ ഇരിക്കുന്നു; ഭൂമി പ്രേതന്മാരെ പ്രസവിക്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റെ ജനമേ, വന്നു നിന്റെ അറകളിൽ കടന്നു വാതിലുകളെ അടെക്ക; ക്രോധം കടന്നുപോകുവ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പനേരത്തേക്കു ഒളിച്ചി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ോവ ഭൂവാസികളെ അവരുടെ അകൃത്യംനിമിത്തം സന്ദർശിപ്പാൻ തന്റെ സ്ഥലത്തുനിന്നു ഇതാ, വരുന്നു. ഭൂമി ത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ച്ച രക്തം ഒക്കെയും വെളിപ്പെടുത്തും; തന്നിലുള്ള ഹതന്മാരെ ഇനി മൂടിവെ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2026-10-20T03:33:40Z</dcterms:created>
  <dcterms:modified xsi:type="dcterms:W3CDTF">2026-10-20T03:33:40Z</dcterms:modified>
  <dc:title>യെശയ്യാവ്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