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என்னைப் பார்த்து: நீ கேட்கிற காரியம் என்ன என்றார். அப்பொழுது நான்: பரலோகத்தின் தேவனை நோக்கி ஜெபம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ીસમા વર્ષના ચોથા નીસાન મહિનામાં રાજા આર્તાહશાસ્તાના રાજ્યમાં, જ્યારે રાજા ભોજન કરતો હત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 લઇને મેં તેને આપ્યો. આ અગાઉ હું ઉદાસ ચહેરે રાજા સમક્ષ ગ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, રાજાએ મને સવાલ કર્યો, “તું આવો ઉદાસ શા માટે દેખાય છે? તું માંદો તો લાગતો નથી, એટલે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મનમાં કોઇ ભારે ખેદ હોવો જોઇએ.”આ સાંભળી હું બહુ ગભરા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છતાં મેં રાજાને જવાબ આપ્યો, “રાજા, ચિરંજીવ રહો; હું કેમ ઉદાસ ના હોઉં? કારણકે જે નગરમા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ૃઓને દફનાવવામાં આવ્યાં છે તે ખંડેર થઇ ગયું છે, અને નગરના દરવાજા અગ્નિથી બળીને ભસ્મ થઇ ગયા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રાજાએ મને પૂછયું, “તું મારી પાસેથી શું ઇચ્છે છે?”ત્યારે મેં આકાશના દેવન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મેં રાજાને જવાબ આપ્યો, “જો તમે પ્રસન્ન હો અને તમને ઠીક લાગે તો મને યહૂદા જવાની રજા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કે હું તે શહેરને ફરીથી બાંધી શકું જ્યાં મારા પૂર્વજોને દફનાવ્યા 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ાજાની સાથે રાણી પણ હાજર હતી, રાજાએ મને કહ્યું, “ત્યાં તારે કેટલો સમય લાગશે? અને તું ક્યાર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?”આમ મને જવા માટે રજા મળી ગઇ! મેં તેમની સાથે મારો જવાનો સમય નક્કી કર્ય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બાદ મેં રાજાને કહ્યું, “જો આ વાત રાજાને પ્રસન્ન કરે તો મને ફ્રાંત નદીની પશ્ચિમે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ના સૂબાઓ પર પત્રો આપજો, જેથી તેઓ મને પોતાના પ્રદેશમાંથી પસાર થઇને યહૂદામાં જવા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થા બીજો એક પત્ર રાજાના વનરક્ષક આસાફ પર પણ આપશો જેથી તે મંદિરની નજીકના કિલ્લાનો દરવાજો ફરી બાંધ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, નગરની દીવાલ માટે, અને મારા ઘર માટે, ઇમારતી લાકડું આપે.”મારા પર મારા દેવની કૃપા હોવાથી રા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અરજ માન્ય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હું યુફ્રેતિસ નદીની પશ્ચિમ તરફના પ્રાંતોમાં આવ્યો અને ત્યાંના પ્રશાસકોને મેં રાજાના પ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. રાજાએ મારી સાથે સૈન્યના અધિકારીઓ તથા ઘોડેસવારો મોકલ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જ્યારે હોરેનના સાન્બાલ્લાટ અને આમ્મોની અમલદાર ટોબિયાએ આના વિષે જાણ્યું કે કોઇ ઇસ્રાએલી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લું કરવા આવ્યું છે ત્યારે તેઓ ખૂબ નારાજ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બાદ હું યરૂશાલેમ પહોંચ્યો, અને ત્યાં ત્રણ દિવસ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રાત્રે હું ઉઠયો તો થોડા માણસો લઇને બહાર નીકળ્યો; યહોવાએ યરૂશાલેમ વિષે મારા હૃદયમા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 મૂકી હતી તેના વિષે મેં કોઇને કશુંય જણાવ્યું નહોતું, હું જે જાનવર પર સવાર હતો ફકત તે એક જ જાનવ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થે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ત્રે હું ખીણનો દરવાજો પસાર કરીને અજગરકુંડ થઇને છેક કચરાના દરવાજા સુધી ગયો; તેમ જતાં રસ્ત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યરૂશાલેમની દીવાલમાં પડેલા ભંગાણ અને તેના બળી ગયેલા દરવાજાનું નિરક્ષ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ત્યાંથી આગળ ચાલીને કારંજાના દરવાજામાંથી પસાર થઇને રાજાના તળાવ તરફ ગયો. પણ હું જે જાનવર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વાર હતો તેને પસાર થવા માટે પૂરતી જગ્યા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હું અંધકારમાં દીવાલનું નિરક્ષણ કરતો ખીણ સુધી ગયો. પછી હું પાછો વળ્યો અને ખીણના દરવાજ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ીને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ધિકારીઓને હું ક્યાં ગયો હતો અથવા હું શું કરતો હતો તે વિષે કશી જ ખબર પડી નહિ, કારણકે મેં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 સંબંધી કોઇને કઇંજ જણાવ્યું ન હતું, યહૂદીઓને, યાજકોને, ઉમરાવોને અધિકારીઓને સુદ્ધાં નહિ. અ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 આ કાર્ય કરવાના હતા તેઓમાંથી પણ કોઇનેય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મેં તેઓને કહ્યું, “આપણે કેવી દુર્દશામાં છીએ તે તમે જુઓ છો, યરૂશાલેમ ખંડેર બનીને પડેલ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દરવાજા અગ્નિથી ભસ્મ થયેલા છે; ચાલો, આપણે યરૂશાલેમને ફરતી દીવાલો બાંધીએ, જેથી આપણ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પાત્ર ન થ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 એમને કહ્યું કે મારા દેવનાં હાથે મને આશીર્વાદ આપ્યા અને રાજાએ મને જે કહ્યું હતું તે પણ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કહી સંભળાવ્યું. તેથી તેઓ બોલી ઊઠયા, “ચાલો બાંધવાનું શરૂ કરી દઇએ.” એમ કહીને તેઓએ ઉત્સાહપૂર્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 કરવાનું શર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હોરોનના સાન્બાલ્લાટે, આમ્મોની અધિકારી ટોબિયાએ તથા અરબી ગેશેમે આ સાંભળીને અમારી હાંસી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મારો તિરસ્કાર કરીને કહ્યું, “આ શું છે જે તમે કરી રહ્યાં છો? શું તમે રાજાની સામે બંડ કરવા ઇચ્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મેં તેઓને જવાબ આપ્યો કે, “આકાશના દેવ અમને સફળતા આપશે. અમે તેના સેવકો છીએ અને અમે બાંધ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ૂ કરવાના છીએ. પરંતુ તમારે અહીં યરૂશાલેમમાં તમારો કોઇં ભાગ નથી, કોઇ દાવો નથી, કે નથી કોઇ અધિકા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2026-10-20T05:08:40Z</dcterms:created>
  <dcterms:modified xsi:type="dcterms:W3CDTF">2026-10-20T05:08:40Z</dcterms:modified>
  <dc:title>નહેમ્યા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