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12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 எழுப்ப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எங்கே இருந்து புறப்படுகிறத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 தேசத்தின் எழுப்ப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எங்கே இருந்து புறப்படுகிறத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உன்னிடத்திலே புற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உனக்குள்ளிருந்து புற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(நான்) எழுந்து வி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 வந்திடும்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ுள்ள தேவன் மு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ய் வாழ்ந்தால் எழுப்புதல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பரிசுத்தம் ஆனால் தே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ாகும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ு பாத்திரர்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பிரியமாய் துதி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வே (தொழுதால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இயேசுவை துதித்தால் தே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துதிக்கும் (அறியும்)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த்தை கேட்கும் தே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ற்க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ஜெபித்தால் எழுப்ப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திறப்பிலே நின்றால் தே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(இயேசுவை) தேவனை அற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ர் அனை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மைணப் ப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னே வருமே தேச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ர் இனைந்து விட்ட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ன் எழுப்புதல் வரும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2026-09-15T15:09:05Z</dcterms:created>
  <dcterms:modified xsi:type="dcterms:W3CDTF">2026-09-15T15:09:05Z</dcterms:modified>
  <dc:title>துதிப் பாடல்கள் : 868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